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handoutMasterIdLst>
    <p:handoutMasterId r:id="rId19"/>
  </p:handoutMasterIdLst>
  <p:sldIdLst>
    <p:sldId id="291" r:id="rId5"/>
    <p:sldId id="302" r:id="rId6"/>
    <p:sldId id="304" r:id="rId7"/>
    <p:sldId id="292" r:id="rId8"/>
    <p:sldId id="293" r:id="rId9"/>
    <p:sldId id="294" r:id="rId10"/>
    <p:sldId id="295" r:id="rId11"/>
    <p:sldId id="300" r:id="rId12"/>
    <p:sldId id="305" r:id="rId13"/>
    <p:sldId id="296" r:id="rId14"/>
    <p:sldId id="297" r:id="rId15"/>
    <p:sldId id="298" r:id="rId16"/>
    <p:sldId id="299" r:id="rId1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E6E6"/>
    <a:srgbClr val="F55A23"/>
    <a:srgbClr val="2D5FEB"/>
    <a:srgbClr val="F599EB"/>
    <a:srgbClr val="50D2B4"/>
    <a:srgbClr val="45FFFF"/>
    <a:srgbClr val="2C579A"/>
    <a:srgbClr val="FF7800"/>
    <a:srgbClr val="FF2700"/>
    <a:srgbClr val="F36B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3B6318-5D38-412B-8FCE-DC21F672CDEC}" v="60" dt="2025-09-05T11:38:55.5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288"/>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ppainen Hanna" userId="8c6a4c7b-e3f3-4c6f-805f-ded9efde6ee7" providerId="ADAL" clId="{8A3F1E88-96EC-4EDC-93D5-7E13249D083C}"/>
    <pc:docChg chg="custSel addSld delSld modSld sldOrd">
      <pc:chgData name="Romppainen Hanna" userId="8c6a4c7b-e3f3-4c6f-805f-ded9efde6ee7" providerId="ADAL" clId="{8A3F1E88-96EC-4EDC-93D5-7E13249D083C}" dt="2025-09-05T11:39:08.809" v="221" actId="47"/>
      <pc:docMkLst>
        <pc:docMk/>
      </pc:docMkLst>
      <pc:sldChg chg="modSp mod">
        <pc:chgData name="Romppainen Hanna" userId="8c6a4c7b-e3f3-4c6f-805f-ded9efde6ee7" providerId="ADAL" clId="{8A3F1E88-96EC-4EDC-93D5-7E13249D083C}" dt="2025-09-05T11:21:29.499" v="9" actId="20577"/>
        <pc:sldMkLst>
          <pc:docMk/>
          <pc:sldMk cId="506918293" sldId="291"/>
        </pc:sldMkLst>
        <pc:spChg chg="mod">
          <ac:chgData name="Romppainen Hanna" userId="8c6a4c7b-e3f3-4c6f-805f-ded9efde6ee7" providerId="ADAL" clId="{8A3F1E88-96EC-4EDC-93D5-7E13249D083C}" dt="2025-09-05T11:21:29.499" v="9" actId="20577"/>
          <ac:spMkLst>
            <pc:docMk/>
            <pc:sldMk cId="506918293" sldId="291"/>
            <ac:spMk id="2" creationId="{FA4CCFFD-E213-4B1F-8C67-3EF759BA5258}"/>
          </ac:spMkLst>
        </pc:spChg>
      </pc:sldChg>
      <pc:sldChg chg="modSp mod">
        <pc:chgData name="Romppainen Hanna" userId="8c6a4c7b-e3f3-4c6f-805f-ded9efde6ee7" providerId="ADAL" clId="{8A3F1E88-96EC-4EDC-93D5-7E13249D083C}" dt="2025-09-05T11:24:20.389" v="36" actId="20577"/>
        <pc:sldMkLst>
          <pc:docMk/>
          <pc:sldMk cId="286388230" sldId="292"/>
        </pc:sldMkLst>
        <pc:spChg chg="mod">
          <ac:chgData name="Romppainen Hanna" userId="8c6a4c7b-e3f3-4c6f-805f-ded9efde6ee7" providerId="ADAL" clId="{8A3F1E88-96EC-4EDC-93D5-7E13249D083C}" dt="2025-09-05T11:22:23.261" v="20"/>
          <ac:spMkLst>
            <pc:docMk/>
            <pc:sldMk cId="286388230" sldId="292"/>
            <ac:spMk id="2" creationId="{A3412EDE-26D4-5CBD-85FC-5536B17C606A}"/>
          </ac:spMkLst>
        </pc:spChg>
        <pc:spChg chg="mod">
          <ac:chgData name="Romppainen Hanna" userId="8c6a4c7b-e3f3-4c6f-805f-ded9efde6ee7" providerId="ADAL" clId="{8A3F1E88-96EC-4EDC-93D5-7E13249D083C}" dt="2025-09-05T11:24:08.910" v="26"/>
          <ac:spMkLst>
            <pc:docMk/>
            <pc:sldMk cId="286388230" sldId="292"/>
            <ac:spMk id="3" creationId="{F93E533E-FBDB-EB31-BADE-689DEF48DC93}"/>
          </ac:spMkLst>
        </pc:spChg>
        <pc:spChg chg="mod">
          <ac:chgData name="Romppainen Hanna" userId="8c6a4c7b-e3f3-4c6f-805f-ded9efde6ee7" providerId="ADAL" clId="{8A3F1E88-96EC-4EDC-93D5-7E13249D083C}" dt="2025-09-05T11:24:20.389" v="36" actId="20577"/>
          <ac:spMkLst>
            <pc:docMk/>
            <pc:sldMk cId="286388230" sldId="292"/>
            <ac:spMk id="6" creationId="{EF36511E-75AD-19BE-CB10-BFE1A069CA71}"/>
          </ac:spMkLst>
        </pc:spChg>
      </pc:sldChg>
      <pc:sldChg chg="modSp mod">
        <pc:chgData name="Romppainen Hanna" userId="8c6a4c7b-e3f3-4c6f-805f-ded9efde6ee7" providerId="ADAL" clId="{8A3F1E88-96EC-4EDC-93D5-7E13249D083C}" dt="2025-09-05T11:27:00.071" v="71"/>
        <pc:sldMkLst>
          <pc:docMk/>
          <pc:sldMk cId="2318430289" sldId="293"/>
        </pc:sldMkLst>
        <pc:spChg chg="mod">
          <ac:chgData name="Romppainen Hanna" userId="8c6a4c7b-e3f3-4c6f-805f-ded9efde6ee7" providerId="ADAL" clId="{8A3F1E88-96EC-4EDC-93D5-7E13249D083C}" dt="2025-09-05T11:26:15.328" v="64"/>
          <ac:spMkLst>
            <pc:docMk/>
            <pc:sldMk cId="2318430289" sldId="293"/>
            <ac:spMk id="2" creationId="{C9E7A59D-B0F4-CCB6-F98F-9E6D6891AB6E}"/>
          </ac:spMkLst>
        </pc:spChg>
        <pc:spChg chg="mod">
          <ac:chgData name="Romppainen Hanna" userId="8c6a4c7b-e3f3-4c6f-805f-ded9efde6ee7" providerId="ADAL" clId="{8A3F1E88-96EC-4EDC-93D5-7E13249D083C}" dt="2025-09-05T11:27:00.071" v="71"/>
          <ac:spMkLst>
            <pc:docMk/>
            <pc:sldMk cId="2318430289" sldId="293"/>
            <ac:spMk id="3" creationId="{9E7F9238-7504-16EF-E9C6-75D39B631B70}"/>
          </ac:spMkLst>
        </pc:spChg>
        <pc:spChg chg="mod">
          <ac:chgData name="Romppainen Hanna" userId="8c6a4c7b-e3f3-4c6f-805f-ded9efde6ee7" providerId="ADAL" clId="{8A3F1E88-96EC-4EDC-93D5-7E13249D083C}" dt="2025-09-05T11:24:37.125" v="46" actId="20577"/>
          <ac:spMkLst>
            <pc:docMk/>
            <pc:sldMk cId="2318430289" sldId="293"/>
            <ac:spMk id="6" creationId="{BC60FB2B-238C-55A9-ADC8-9061FCF21D05}"/>
          </ac:spMkLst>
        </pc:spChg>
      </pc:sldChg>
      <pc:sldChg chg="modSp mod">
        <pc:chgData name="Romppainen Hanna" userId="8c6a4c7b-e3f3-4c6f-805f-ded9efde6ee7" providerId="ADAL" clId="{8A3F1E88-96EC-4EDC-93D5-7E13249D083C}" dt="2025-09-05T11:27:58.683" v="77"/>
        <pc:sldMkLst>
          <pc:docMk/>
          <pc:sldMk cId="2988835107" sldId="294"/>
        </pc:sldMkLst>
        <pc:spChg chg="mod">
          <ac:chgData name="Romppainen Hanna" userId="8c6a4c7b-e3f3-4c6f-805f-ded9efde6ee7" providerId="ADAL" clId="{8A3F1E88-96EC-4EDC-93D5-7E13249D083C}" dt="2025-09-05T11:27:23.091" v="72"/>
          <ac:spMkLst>
            <pc:docMk/>
            <pc:sldMk cId="2988835107" sldId="294"/>
            <ac:spMk id="2" creationId="{FBA093A3-CF1D-13F6-CA0E-6CD0C8C78B80}"/>
          </ac:spMkLst>
        </pc:spChg>
        <pc:spChg chg="mod">
          <ac:chgData name="Romppainen Hanna" userId="8c6a4c7b-e3f3-4c6f-805f-ded9efde6ee7" providerId="ADAL" clId="{8A3F1E88-96EC-4EDC-93D5-7E13249D083C}" dt="2025-09-05T11:27:58.683" v="77"/>
          <ac:spMkLst>
            <pc:docMk/>
            <pc:sldMk cId="2988835107" sldId="294"/>
            <ac:spMk id="3" creationId="{7575C355-8086-ABE7-228A-263615B294D0}"/>
          </ac:spMkLst>
        </pc:spChg>
        <pc:spChg chg="mod">
          <ac:chgData name="Romppainen Hanna" userId="8c6a4c7b-e3f3-4c6f-805f-ded9efde6ee7" providerId="ADAL" clId="{8A3F1E88-96EC-4EDC-93D5-7E13249D083C}" dt="2025-09-05T11:24:51.342" v="56" actId="20577"/>
          <ac:spMkLst>
            <pc:docMk/>
            <pc:sldMk cId="2988835107" sldId="294"/>
            <ac:spMk id="6" creationId="{CFED9A8B-7278-B61F-8ABD-614F606C1F9A}"/>
          </ac:spMkLst>
        </pc:spChg>
      </pc:sldChg>
      <pc:sldChg chg="modSp mod">
        <pc:chgData name="Romppainen Hanna" userId="8c6a4c7b-e3f3-4c6f-805f-ded9efde6ee7" providerId="ADAL" clId="{8A3F1E88-96EC-4EDC-93D5-7E13249D083C}" dt="2025-09-05T11:29:19.487" v="86"/>
        <pc:sldMkLst>
          <pc:docMk/>
          <pc:sldMk cId="2146726360" sldId="295"/>
        </pc:sldMkLst>
        <pc:spChg chg="mod">
          <ac:chgData name="Romppainen Hanna" userId="8c6a4c7b-e3f3-4c6f-805f-ded9efde6ee7" providerId="ADAL" clId="{8A3F1E88-96EC-4EDC-93D5-7E13249D083C}" dt="2025-09-05T11:28:31.881" v="78"/>
          <ac:spMkLst>
            <pc:docMk/>
            <pc:sldMk cId="2146726360" sldId="295"/>
            <ac:spMk id="2" creationId="{8CD8BD1C-D96F-F71E-124E-86584CE21223}"/>
          </ac:spMkLst>
        </pc:spChg>
        <pc:spChg chg="mod">
          <ac:chgData name="Romppainen Hanna" userId="8c6a4c7b-e3f3-4c6f-805f-ded9efde6ee7" providerId="ADAL" clId="{8A3F1E88-96EC-4EDC-93D5-7E13249D083C}" dt="2025-09-05T11:29:19.487" v="86"/>
          <ac:spMkLst>
            <pc:docMk/>
            <pc:sldMk cId="2146726360" sldId="295"/>
            <ac:spMk id="3" creationId="{9E3E039E-FBCE-3BAE-6F88-6E406CE012A8}"/>
          </ac:spMkLst>
        </pc:spChg>
        <pc:spChg chg="mod">
          <ac:chgData name="Romppainen Hanna" userId="8c6a4c7b-e3f3-4c6f-805f-ded9efde6ee7" providerId="ADAL" clId="{8A3F1E88-96EC-4EDC-93D5-7E13249D083C}" dt="2025-09-05T11:25:01.292" v="57"/>
          <ac:spMkLst>
            <pc:docMk/>
            <pc:sldMk cId="2146726360" sldId="295"/>
            <ac:spMk id="6" creationId="{5E8F7B4C-7878-D556-EBA8-6CF33A7680E3}"/>
          </ac:spMkLst>
        </pc:spChg>
      </pc:sldChg>
      <pc:sldChg chg="modSp mod">
        <pc:chgData name="Romppainen Hanna" userId="8c6a4c7b-e3f3-4c6f-805f-ded9efde6ee7" providerId="ADAL" clId="{8A3F1E88-96EC-4EDC-93D5-7E13249D083C}" dt="2025-09-05T11:34:13.235" v="130"/>
        <pc:sldMkLst>
          <pc:docMk/>
          <pc:sldMk cId="2646260130" sldId="296"/>
        </pc:sldMkLst>
        <pc:spChg chg="mod">
          <ac:chgData name="Romppainen Hanna" userId="8c6a4c7b-e3f3-4c6f-805f-ded9efde6ee7" providerId="ADAL" clId="{8A3F1E88-96EC-4EDC-93D5-7E13249D083C}" dt="2025-09-05T11:33:25.994" v="122"/>
          <ac:spMkLst>
            <pc:docMk/>
            <pc:sldMk cId="2646260130" sldId="296"/>
            <ac:spMk id="2" creationId="{918D7B3A-B5E3-63CF-BBAD-63E38D56388F}"/>
          </ac:spMkLst>
        </pc:spChg>
        <pc:spChg chg="mod">
          <ac:chgData name="Romppainen Hanna" userId="8c6a4c7b-e3f3-4c6f-805f-ded9efde6ee7" providerId="ADAL" clId="{8A3F1E88-96EC-4EDC-93D5-7E13249D083C}" dt="2025-09-05T11:34:13.235" v="130"/>
          <ac:spMkLst>
            <pc:docMk/>
            <pc:sldMk cId="2646260130" sldId="296"/>
            <ac:spMk id="3" creationId="{9917EC80-DE1E-68B5-D7AA-489F8E88EB93}"/>
          </ac:spMkLst>
        </pc:spChg>
        <pc:spChg chg="mod">
          <ac:chgData name="Romppainen Hanna" userId="8c6a4c7b-e3f3-4c6f-805f-ded9efde6ee7" providerId="ADAL" clId="{8A3F1E88-96EC-4EDC-93D5-7E13249D083C}" dt="2025-09-05T11:25:05.926" v="58"/>
          <ac:spMkLst>
            <pc:docMk/>
            <pc:sldMk cId="2646260130" sldId="296"/>
            <ac:spMk id="6" creationId="{2522F8D3-3C3C-FE3B-8350-1218CF148ACE}"/>
          </ac:spMkLst>
        </pc:spChg>
      </pc:sldChg>
      <pc:sldChg chg="modSp mod">
        <pc:chgData name="Romppainen Hanna" userId="8c6a4c7b-e3f3-4c6f-805f-ded9efde6ee7" providerId="ADAL" clId="{8A3F1E88-96EC-4EDC-93D5-7E13249D083C}" dt="2025-09-05T11:37:36.008" v="183" actId="20577"/>
        <pc:sldMkLst>
          <pc:docMk/>
          <pc:sldMk cId="2868643940" sldId="297"/>
        </pc:sldMkLst>
        <pc:spChg chg="mod">
          <ac:chgData name="Romppainen Hanna" userId="8c6a4c7b-e3f3-4c6f-805f-ded9efde6ee7" providerId="ADAL" clId="{8A3F1E88-96EC-4EDC-93D5-7E13249D083C}" dt="2025-09-05T11:37:36.008" v="183" actId="20577"/>
          <ac:spMkLst>
            <pc:docMk/>
            <pc:sldMk cId="2868643940" sldId="297"/>
            <ac:spMk id="2" creationId="{AECEA109-E0B8-0385-865A-7B01669512DB}"/>
          </ac:spMkLst>
        </pc:spChg>
        <pc:spChg chg="mod">
          <ac:chgData name="Romppainen Hanna" userId="8c6a4c7b-e3f3-4c6f-805f-ded9efde6ee7" providerId="ADAL" clId="{8A3F1E88-96EC-4EDC-93D5-7E13249D083C}" dt="2025-09-05T11:36:07.499" v="174" actId="6549"/>
          <ac:spMkLst>
            <pc:docMk/>
            <pc:sldMk cId="2868643940" sldId="297"/>
            <ac:spMk id="3" creationId="{18D99031-D3B0-72A1-7BED-9750DCAF255D}"/>
          </ac:spMkLst>
        </pc:spChg>
        <pc:spChg chg="mod">
          <ac:chgData name="Romppainen Hanna" userId="8c6a4c7b-e3f3-4c6f-805f-ded9efde6ee7" providerId="ADAL" clId="{8A3F1E88-96EC-4EDC-93D5-7E13249D083C}" dt="2025-09-05T11:25:14.051" v="59"/>
          <ac:spMkLst>
            <pc:docMk/>
            <pc:sldMk cId="2868643940" sldId="297"/>
            <ac:spMk id="6" creationId="{0243294F-4B36-9D93-A7B5-33DDB3B20C46}"/>
          </ac:spMkLst>
        </pc:spChg>
      </pc:sldChg>
      <pc:sldChg chg="modSp mod">
        <pc:chgData name="Romppainen Hanna" userId="8c6a4c7b-e3f3-4c6f-805f-ded9efde6ee7" providerId="ADAL" clId="{8A3F1E88-96EC-4EDC-93D5-7E13249D083C}" dt="2025-09-05T11:37:41.020" v="185" actId="20577"/>
        <pc:sldMkLst>
          <pc:docMk/>
          <pc:sldMk cId="3307743478" sldId="298"/>
        </pc:sldMkLst>
        <pc:spChg chg="mod">
          <ac:chgData name="Romppainen Hanna" userId="8c6a4c7b-e3f3-4c6f-805f-ded9efde6ee7" providerId="ADAL" clId="{8A3F1E88-96EC-4EDC-93D5-7E13249D083C}" dt="2025-09-05T11:37:41.020" v="185" actId="20577"/>
          <ac:spMkLst>
            <pc:docMk/>
            <pc:sldMk cId="3307743478" sldId="298"/>
            <ac:spMk id="2" creationId="{3BF74A9D-3FD9-C8A0-0406-86EAA95DF778}"/>
          </ac:spMkLst>
        </pc:spChg>
        <pc:spChg chg="mod">
          <ac:chgData name="Romppainen Hanna" userId="8c6a4c7b-e3f3-4c6f-805f-ded9efde6ee7" providerId="ADAL" clId="{8A3F1E88-96EC-4EDC-93D5-7E13249D083C}" dt="2025-09-05T11:37:06.831" v="181"/>
          <ac:spMkLst>
            <pc:docMk/>
            <pc:sldMk cId="3307743478" sldId="298"/>
            <ac:spMk id="3" creationId="{B44BA722-D135-0C88-8641-00307552E1DE}"/>
          </ac:spMkLst>
        </pc:spChg>
        <pc:spChg chg="mod">
          <ac:chgData name="Romppainen Hanna" userId="8c6a4c7b-e3f3-4c6f-805f-ded9efde6ee7" providerId="ADAL" clId="{8A3F1E88-96EC-4EDC-93D5-7E13249D083C}" dt="2025-09-05T11:25:19.158" v="60"/>
          <ac:spMkLst>
            <pc:docMk/>
            <pc:sldMk cId="3307743478" sldId="298"/>
            <ac:spMk id="6" creationId="{1D2E69FA-4819-2CFA-64BB-20848186B594}"/>
          </ac:spMkLst>
        </pc:spChg>
      </pc:sldChg>
      <pc:sldChg chg="modSp mod">
        <pc:chgData name="Romppainen Hanna" userId="8c6a4c7b-e3f3-4c6f-805f-ded9efde6ee7" providerId="ADAL" clId="{8A3F1E88-96EC-4EDC-93D5-7E13249D083C}" dt="2025-09-05T11:38:59.722" v="220" actId="113"/>
        <pc:sldMkLst>
          <pc:docMk/>
          <pc:sldMk cId="866156363" sldId="299"/>
        </pc:sldMkLst>
        <pc:spChg chg="mod">
          <ac:chgData name="Romppainen Hanna" userId="8c6a4c7b-e3f3-4c6f-805f-ded9efde6ee7" providerId="ADAL" clId="{8A3F1E88-96EC-4EDC-93D5-7E13249D083C}" dt="2025-09-05T11:37:59.977" v="189"/>
          <ac:spMkLst>
            <pc:docMk/>
            <pc:sldMk cId="866156363" sldId="299"/>
            <ac:spMk id="2" creationId="{2CA79E35-10D1-599A-2A9B-98A8AF384453}"/>
          </ac:spMkLst>
        </pc:spChg>
        <pc:spChg chg="mod">
          <ac:chgData name="Romppainen Hanna" userId="8c6a4c7b-e3f3-4c6f-805f-ded9efde6ee7" providerId="ADAL" clId="{8A3F1E88-96EC-4EDC-93D5-7E13249D083C}" dt="2025-09-05T11:38:59.722" v="220" actId="113"/>
          <ac:spMkLst>
            <pc:docMk/>
            <pc:sldMk cId="866156363" sldId="299"/>
            <ac:spMk id="3" creationId="{A7B2ADA3-2A50-15CD-46A4-E8D18454ACC3}"/>
          </ac:spMkLst>
        </pc:spChg>
        <pc:spChg chg="mod">
          <ac:chgData name="Romppainen Hanna" userId="8c6a4c7b-e3f3-4c6f-805f-ded9efde6ee7" providerId="ADAL" clId="{8A3F1E88-96EC-4EDC-93D5-7E13249D083C}" dt="2025-09-05T11:25:24.163" v="61"/>
          <ac:spMkLst>
            <pc:docMk/>
            <pc:sldMk cId="866156363" sldId="299"/>
            <ac:spMk id="6" creationId="{03221D54-A076-1BA4-6CA4-D664DFB5E249}"/>
          </ac:spMkLst>
        </pc:spChg>
      </pc:sldChg>
      <pc:sldChg chg="modSp mod ord">
        <pc:chgData name="Romppainen Hanna" userId="8c6a4c7b-e3f3-4c6f-805f-ded9efde6ee7" providerId="ADAL" clId="{8A3F1E88-96EC-4EDC-93D5-7E13249D083C}" dt="2025-09-05T11:30:46.941" v="100"/>
        <pc:sldMkLst>
          <pc:docMk/>
          <pc:sldMk cId="1984283781" sldId="300"/>
        </pc:sldMkLst>
        <pc:spChg chg="mod">
          <ac:chgData name="Romppainen Hanna" userId="8c6a4c7b-e3f3-4c6f-805f-ded9efde6ee7" providerId="ADAL" clId="{8A3F1E88-96EC-4EDC-93D5-7E13249D083C}" dt="2025-09-05T11:29:58.507" v="91"/>
          <ac:spMkLst>
            <pc:docMk/>
            <pc:sldMk cId="1984283781" sldId="300"/>
            <ac:spMk id="2" creationId="{4A26E19C-01A4-BDA1-BF87-B4876D10F242}"/>
          </ac:spMkLst>
        </pc:spChg>
        <pc:spChg chg="mod">
          <ac:chgData name="Romppainen Hanna" userId="8c6a4c7b-e3f3-4c6f-805f-ded9efde6ee7" providerId="ADAL" clId="{8A3F1E88-96EC-4EDC-93D5-7E13249D083C}" dt="2025-09-05T11:30:46.941" v="100"/>
          <ac:spMkLst>
            <pc:docMk/>
            <pc:sldMk cId="1984283781" sldId="300"/>
            <ac:spMk id="3" creationId="{F87CFF68-0900-97B9-7631-7DD42224AB25}"/>
          </ac:spMkLst>
        </pc:spChg>
        <pc:spChg chg="mod">
          <ac:chgData name="Romppainen Hanna" userId="8c6a4c7b-e3f3-4c6f-805f-ded9efde6ee7" providerId="ADAL" clId="{8A3F1E88-96EC-4EDC-93D5-7E13249D083C}" dt="2025-09-05T11:25:28.440" v="62"/>
          <ac:spMkLst>
            <pc:docMk/>
            <pc:sldMk cId="1984283781" sldId="300"/>
            <ac:spMk id="6" creationId="{C4E61515-BDFE-6DED-BB9B-8047B389FDE3}"/>
          </ac:spMkLst>
        </pc:spChg>
      </pc:sldChg>
      <pc:sldChg chg="modSp del">
        <pc:chgData name="Romppainen Hanna" userId="8c6a4c7b-e3f3-4c6f-805f-ded9efde6ee7" providerId="ADAL" clId="{8A3F1E88-96EC-4EDC-93D5-7E13249D083C}" dt="2025-09-05T11:39:08.809" v="221" actId="47"/>
        <pc:sldMkLst>
          <pc:docMk/>
          <pc:sldMk cId="2750831431" sldId="301"/>
        </pc:sldMkLst>
        <pc:spChg chg="mod">
          <ac:chgData name="Romppainen Hanna" userId="8c6a4c7b-e3f3-4c6f-805f-ded9efde6ee7" providerId="ADAL" clId="{8A3F1E88-96EC-4EDC-93D5-7E13249D083C}" dt="2025-09-05T11:25:41.244" v="63"/>
          <ac:spMkLst>
            <pc:docMk/>
            <pc:sldMk cId="2750831431" sldId="301"/>
            <ac:spMk id="6" creationId="{D9139F59-CBA6-E921-75A7-1F923E09F99F}"/>
          </ac:spMkLst>
        </pc:spChg>
      </pc:sldChg>
      <pc:sldChg chg="modSp mod">
        <pc:chgData name="Romppainen Hanna" userId="8c6a4c7b-e3f3-4c6f-805f-ded9efde6ee7" providerId="ADAL" clId="{8A3F1E88-96EC-4EDC-93D5-7E13249D083C}" dt="2025-09-05T11:21:42.189" v="19" actId="20577"/>
        <pc:sldMkLst>
          <pc:docMk/>
          <pc:sldMk cId="1561098733" sldId="304"/>
        </pc:sldMkLst>
        <pc:spChg chg="mod">
          <ac:chgData name="Romppainen Hanna" userId="8c6a4c7b-e3f3-4c6f-805f-ded9efde6ee7" providerId="ADAL" clId="{8A3F1E88-96EC-4EDC-93D5-7E13249D083C}" dt="2025-09-05T11:21:42.189" v="19" actId="20577"/>
          <ac:spMkLst>
            <pc:docMk/>
            <pc:sldMk cId="1561098733" sldId="304"/>
            <ac:spMk id="7" creationId="{B7B43D86-B6F3-14F2-C03E-C59C638ADD31}"/>
          </ac:spMkLst>
        </pc:spChg>
      </pc:sldChg>
      <pc:sldChg chg="modSp add mod">
        <pc:chgData name="Romppainen Hanna" userId="8c6a4c7b-e3f3-4c6f-805f-ded9efde6ee7" providerId="ADAL" clId="{8A3F1E88-96EC-4EDC-93D5-7E13249D083C}" dt="2025-09-05T11:32:41.218" v="119" actId="27636"/>
        <pc:sldMkLst>
          <pc:docMk/>
          <pc:sldMk cId="1517995767" sldId="305"/>
        </pc:sldMkLst>
        <pc:spChg chg="mod">
          <ac:chgData name="Romppainen Hanna" userId="8c6a4c7b-e3f3-4c6f-805f-ded9efde6ee7" providerId="ADAL" clId="{8A3F1E88-96EC-4EDC-93D5-7E13249D083C}" dt="2025-09-05T11:31:32.109" v="104"/>
          <ac:spMkLst>
            <pc:docMk/>
            <pc:sldMk cId="1517995767" sldId="305"/>
            <ac:spMk id="2" creationId="{0CD5725D-A7EA-FC7E-AB7E-0AC9C4EC3914}"/>
          </ac:spMkLst>
        </pc:spChg>
        <pc:spChg chg="mod">
          <ac:chgData name="Romppainen Hanna" userId="8c6a4c7b-e3f3-4c6f-805f-ded9efde6ee7" providerId="ADAL" clId="{8A3F1E88-96EC-4EDC-93D5-7E13249D083C}" dt="2025-09-05T11:32:41.218" v="119" actId="27636"/>
          <ac:spMkLst>
            <pc:docMk/>
            <pc:sldMk cId="1517995767" sldId="305"/>
            <ac:spMk id="3" creationId="{1D4BD154-3575-855D-B305-7F4F937EF95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5E03B7-B591-4A2A-B695-014C5A39F13E}" type="datetimeFigureOut">
              <a:rPr lang="en-US"/>
              <a:t>9/5/2025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E322BB-75AD-4A1E-9661-2724167329F0}" type="slidenum">
              <a:rPr/>
              <a:t>‹#›</a:t>
            </a:fld>
            <a:endParaRPr/>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FBD7B-E4FB-4AA8-9540-FD148073ACB3}" type="datetimeFigureOut">
              <a:rPr lang="en-US"/>
              <a:t>9/5/2025</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5B7DE-1198-4F2F-B574-CA8CAE341642}" type="slidenum">
              <a:rPr/>
              <a:t>‹#›</a:t>
            </a:fld>
            <a:endParaRPr/>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Work Sans" pitchFamily="2" charset="77"/>
        <a:ea typeface="+mn-ea"/>
        <a:cs typeface="+mn-cs"/>
      </a:defRPr>
    </a:lvl1pPr>
    <a:lvl2pPr marL="609493" algn="l" defTabSz="1218987" rtl="0" eaLnBrk="1" latinLnBrk="0" hangingPunct="1">
      <a:defRPr sz="1600" kern="1200">
        <a:solidFill>
          <a:schemeClr val="tx1"/>
        </a:solidFill>
        <a:latin typeface="Work Sans" pitchFamily="2" charset="77"/>
        <a:ea typeface="+mn-ea"/>
        <a:cs typeface="+mn-cs"/>
      </a:defRPr>
    </a:lvl2pPr>
    <a:lvl3pPr marL="1218987" algn="l" defTabSz="1218987" rtl="0" eaLnBrk="1" latinLnBrk="0" hangingPunct="1">
      <a:defRPr sz="1600" kern="1200">
        <a:solidFill>
          <a:schemeClr val="tx1"/>
        </a:solidFill>
        <a:latin typeface="Work Sans" pitchFamily="2" charset="77"/>
        <a:ea typeface="+mn-ea"/>
        <a:cs typeface="+mn-cs"/>
      </a:defRPr>
    </a:lvl3pPr>
    <a:lvl4pPr marL="1828480" algn="l" defTabSz="1218987" rtl="0" eaLnBrk="1" latinLnBrk="0" hangingPunct="1">
      <a:defRPr sz="1600" kern="1200">
        <a:solidFill>
          <a:schemeClr val="tx1"/>
        </a:solidFill>
        <a:latin typeface="Work Sans" pitchFamily="2" charset="77"/>
        <a:ea typeface="+mn-ea"/>
        <a:cs typeface="+mn-cs"/>
      </a:defRPr>
    </a:lvl4pPr>
    <a:lvl5pPr marL="2437973" algn="l" defTabSz="1218987" rtl="0" eaLnBrk="1" latinLnBrk="0" hangingPunct="1">
      <a:defRPr sz="1600" kern="1200">
        <a:solidFill>
          <a:schemeClr val="tx1"/>
        </a:solidFill>
        <a:latin typeface="Work Sans" pitchFamily="2" charset="77"/>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045B7DE-1198-4F2F-B574-CA8CAE341642}" type="slidenum">
              <a:rPr lang="fi-FI" smtClean="0"/>
              <a:t>2</a:t>
            </a:fld>
            <a:endParaRPr lang="fi-FI"/>
          </a:p>
        </p:txBody>
      </p:sp>
    </p:spTree>
    <p:extLst>
      <p:ext uri="{BB962C8B-B14F-4D97-AF65-F5344CB8AC3E}">
        <p14:creationId xmlns:p14="http://schemas.microsoft.com/office/powerpoint/2010/main" val="2695234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0F2FD-2B5D-9F7C-ED40-C3076C1EBA62}"/>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38E568E-4B8A-238E-CA1C-B1AA095B0375}"/>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ADA7934-070F-7368-69CD-AED9A37CC62E}"/>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497662AA-3E27-5EB4-6DCB-0772779EDF29}"/>
              </a:ext>
            </a:extLst>
          </p:cNvPr>
          <p:cNvSpPr>
            <a:spLocks noGrp="1"/>
          </p:cNvSpPr>
          <p:nvPr>
            <p:ph type="sldNum" sz="quarter" idx="5"/>
          </p:nvPr>
        </p:nvSpPr>
        <p:spPr/>
        <p:txBody>
          <a:bodyPr/>
          <a:lstStyle/>
          <a:p>
            <a:fld id="{B045B7DE-1198-4F2F-B574-CA8CAE341642}" type="slidenum">
              <a:rPr lang="fi-FI" smtClean="0"/>
              <a:t>12</a:t>
            </a:fld>
            <a:endParaRPr lang="fi-FI"/>
          </a:p>
        </p:txBody>
      </p:sp>
    </p:spTree>
    <p:extLst>
      <p:ext uri="{BB962C8B-B14F-4D97-AF65-F5344CB8AC3E}">
        <p14:creationId xmlns:p14="http://schemas.microsoft.com/office/powerpoint/2010/main" val="1865831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AD66D-496F-94F6-E173-D2D230167D41}"/>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9CD5A6BD-C6AF-9FFE-088A-C89C1C035232}"/>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355A9AB9-AFC9-97FD-A34D-3D4BE1F2BCE7}"/>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0A4907F5-9C05-C55D-7B46-008E19044787}"/>
              </a:ext>
            </a:extLst>
          </p:cNvPr>
          <p:cNvSpPr>
            <a:spLocks noGrp="1"/>
          </p:cNvSpPr>
          <p:nvPr>
            <p:ph type="sldNum" sz="quarter" idx="5"/>
          </p:nvPr>
        </p:nvSpPr>
        <p:spPr/>
        <p:txBody>
          <a:bodyPr/>
          <a:lstStyle/>
          <a:p>
            <a:fld id="{B045B7DE-1198-4F2F-B574-CA8CAE341642}" type="slidenum">
              <a:rPr lang="fi-FI" smtClean="0"/>
              <a:t>13</a:t>
            </a:fld>
            <a:endParaRPr lang="fi-FI"/>
          </a:p>
        </p:txBody>
      </p:sp>
    </p:spTree>
    <p:extLst>
      <p:ext uri="{BB962C8B-B14F-4D97-AF65-F5344CB8AC3E}">
        <p14:creationId xmlns:p14="http://schemas.microsoft.com/office/powerpoint/2010/main" val="1579904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496CB-8C18-F226-299F-CE27E965DF13}"/>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C9501348-7FA9-1232-5671-FFD76BE49BE3}"/>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D0EDFC9D-BAF5-CEFE-734D-209A0997DED9}"/>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4B96CA15-AEF7-9E1B-FEF8-5E09A8F97D4D}"/>
              </a:ext>
            </a:extLst>
          </p:cNvPr>
          <p:cNvSpPr>
            <a:spLocks noGrp="1"/>
          </p:cNvSpPr>
          <p:nvPr>
            <p:ph type="sldNum" sz="quarter" idx="5"/>
          </p:nvPr>
        </p:nvSpPr>
        <p:spPr/>
        <p:txBody>
          <a:bodyPr/>
          <a:lstStyle/>
          <a:p>
            <a:fld id="{B045B7DE-1198-4F2F-B574-CA8CAE341642}" type="slidenum">
              <a:rPr lang="fi-FI" smtClean="0"/>
              <a:t>3</a:t>
            </a:fld>
            <a:endParaRPr lang="fi-FI"/>
          </a:p>
        </p:txBody>
      </p:sp>
    </p:spTree>
    <p:extLst>
      <p:ext uri="{BB962C8B-B14F-4D97-AF65-F5344CB8AC3E}">
        <p14:creationId xmlns:p14="http://schemas.microsoft.com/office/powerpoint/2010/main" val="4180817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045B7DE-1198-4F2F-B574-CA8CAE341642}" type="slidenum">
              <a:rPr lang="fi-FI" smtClean="0"/>
              <a:t>5</a:t>
            </a:fld>
            <a:endParaRPr lang="fi-FI"/>
          </a:p>
        </p:txBody>
      </p:sp>
    </p:spTree>
    <p:extLst>
      <p:ext uri="{BB962C8B-B14F-4D97-AF65-F5344CB8AC3E}">
        <p14:creationId xmlns:p14="http://schemas.microsoft.com/office/powerpoint/2010/main" val="1919901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A1F12-EBAE-00EC-4552-87A6E4A522C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3ECD6F21-3E39-D0D3-F544-9CA14940EE56}"/>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E3C28E25-6D92-1D3C-B41F-B35D176F3F98}"/>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7B6EFD73-F82A-FE38-C1B9-BEA0331C99DE}"/>
              </a:ext>
            </a:extLst>
          </p:cNvPr>
          <p:cNvSpPr>
            <a:spLocks noGrp="1"/>
          </p:cNvSpPr>
          <p:nvPr>
            <p:ph type="sldNum" sz="quarter" idx="5"/>
          </p:nvPr>
        </p:nvSpPr>
        <p:spPr/>
        <p:txBody>
          <a:bodyPr/>
          <a:lstStyle/>
          <a:p>
            <a:fld id="{B045B7DE-1198-4F2F-B574-CA8CAE341642}" type="slidenum">
              <a:rPr lang="fi-FI" smtClean="0"/>
              <a:t>6</a:t>
            </a:fld>
            <a:endParaRPr lang="fi-FI"/>
          </a:p>
        </p:txBody>
      </p:sp>
    </p:spTree>
    <p:extLst>
      <p:ext uri="{BB962C8B-B14F-4D97-AF65-F5344CB8AC3E}">
        <p14:creationId xmlns:p14="http://schemas.microsoft.com/office/powerpoint/2010/main" val="4254943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A40D7-F541-CC5B-45DD-FE0360D43D73}"/>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EC66048C-7A6A-1907-2C70-A850D3FCCDA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BC79A52C-FA22-AC50-3D1C-898CDA713BB5}"/>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C90852E7-45B8-37B8-5ADD-9A1312192594}"/>
              </a:ext>
            </a:extLst>
          </p:cNvPr>
          <p:cNvSpPr>
            <a:spLocks noGrp="1"/>
          </p:cNvSpPr>
          <p:nvPr>
            <p:ph type="sldNum" sz="quarter" idx="5"/>
          </p:nvPr>
        </p:nvSpPr>
        <p:spPr/>
        <p:txBody>
          <a:bodyPr/>
          <a:lstStyle/>
          <a:p>
            <a:fld id="{B045B7DE-1198-4F2F-B574-CA8CAE341642}" type="slidenum">
              <a:rPr lang="fi-FI" smtClean="0"/>
              <a:t>7</a:t>
            </a:fld>
            <a:endParaRPr lang="fi-FI"/>
          </a:p>
        </p:txBody>
      </p:sp>
    </p:spTree>
    <p:extLst>
      <p:ext uri="{BB962C8B-B14F-4D97-AF65-F5344CB8AC3E}">
        <p14:creationId xmlns:p14="http://schemas.microsoft.com/office/powerpoint/2010/main" val="3246075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AF662-6793-BE21-630B-0E802A4918BC}"/>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31D13478-3D98-50A6-EE40-E8A3D605C245}"/>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B0B51517-6991-0A19-F5F0-40AF41281AC2}"/>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5292D9D2-227E-1A44-D526-75916B70037C}"/>
              </a:ext>
            </a:extLst>
          </p:cNvPr>
          <p:cNvSpPr>
            <a:spLocks noGrp="1"/>
          </p:cNvSpPr>
          <p:nvPr>
            <p:ph type="sldNum" sz="quarter" idx="5"/>
          </p:nvPr>
        </p:nvSpPr>
        <p:spPr/>
        <p:txBody>
          <a:bodyPr/>
          <a:lstStyle/>
          <a:p>
            <a:fld id="{B045B7DE-1198-4F2F-B574-CA8CAE341642}" type="slidenum">
              <a:rPr lang="fi-FI" smtClean="0"/>
              <a:t>8</a:t>
            </a:fld>
            <a:endParaRPr lang="fi-FI"/>
          </a:p>
        </p:txBody>
      </p:sp>
    </p:spTree>
    <p:extLst>
      <p:ext uri="{BB962C8B-B14F-4D97-AF65-F5344CB8AC3E}">
        <p14:creationId xmlns:p14="http://schemas.microsoft.com/office/powerpoint/2010/main" val="2772331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BE377-09F8-78A9-AD1E-8D0A28D11C38}"/>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04C044AA-D7D0-091C-C033-B4919BB26633}"/>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CD21BBF-BA80-CFB0-36C3-90044C623FA9}"/>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20E55F85-65F8-C519-3733-1FF7F43D839E}"/>
              </a:ext>
            </a:extLst>
          </p:cNvPr>
          <p:cNvSpPr>
            <a:spLocks noGrp="1"/>
          </p:cNvSpPr>
          <p:nvPr>
            <p:ph type="sldNum" sz="quarter" idx="5"/>
          </p:nvPr>
        </p:nvSpPr>
        <p:spPr/>
        <p:txBody>
          <a:bodyPr/>
          <a:lstStyle/>
          <a:p>
            <a:fld id="{B045B7DE-1198-4F2F-B574-CA8CAE341642}" type="slidenum">
              <a:rPr lang="fi-FI" smtClean="0"/>
              <a:t>9</a:t>
            </a:fld>
            <a:endParaRPr lang="fi-FI"/>
          </a:p>
        </p:txBody>
      </p:sp>
    </p:spTree>
    <p:extLst>
      <p:ext uri="{BB962C8B-B14F-4D97-AF65-F5344CB8AC3E}">
        <p14:creationId xmlns:p14="http://schemas.microsoft.com/office/powerpoint/2010/main" val="3794530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6E25C-7348-93FC-3B96-479BF64FB02B}"/>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D6BE86AF-056B-7256-4686-C893AF3095F6}"/>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98F2ECD-B360-69E6-7CBE-CFB9309794A5}"/>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088C2C49-7670-0070-B9FE-64E8AAC620C8}"/>
              </a:ext>
            </a:extLst>
          </p:cNvPr>
          <p:cNvSpPr>
            <a:spLocks noGrp="1"/>
          </p:cNvSpPr>
          <p:nvPr>
            <p:ph type="sldNum" sz="quarter" idx="5"/>
          </p:nvPr>
        </p:nvSpPr>
        <p:spPr/>
        <p:txBody>
          <a:bodyPr/>
          <a:lstStyle/>
          <a:p>
            <a:fld id="{B045B7DE-1198-4F2F-B574-CA8CAE341642}" type="slidenum">
              <a:rPr lang="fi-FI" smtClean="0"/>
              <a:t>10</a:t>
            </a:fld>
            <a:endParaRPr lang="fi-FI"/>
          </a:p>
        </p:txBody>
      </p:sp>
    </p:spTree>
    <p:extLst>
      <p:ext uri="{BB962C8B-B14F-4D97-AF65-F5344CB8AC3E}">
        <p14:creationId xmlns:p14="http://schemas.microsoft.com/office/powerpoint/2010/main" val="1230735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72D3A-7897-CAAB-E913-36703D2ADE12}"/>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B03D10C8-C0E9-4F7B-ADEE-DA4E2A544A04}"/>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012D5E0B-C19A-1EDA-A7F9-1D0683DA97E5}"/>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AD767E14-9B10-68DC-4523-8DD94F3F0052}"/>
              </a:ext>
            </a:extLst>
          </p:cNvPr>
          <p:cNvSpPr>
            <a:spLocks noGrp="1"/>
          </p:cNvSpPr>
          <p:nvPr>
            <p:ph type="sldNum" sz="quarter" idx="5"/>
          </p:nvPr>
        </p:nvSpPr>
        <p:spPr/>
        <p:txBody>
          <a:bodyPr/>
          <a:lstStyle/>
          <a:p>
            <a:fld id="{B045B7DE-1198-4F2F-B574-CA8CAE341642}" type="slidenum">
              <a:rPr lang="fi-FI" smtClean="0"/>
              <a:t>11</a:t>
            </a:fld>
            <a:endParaRPr lang="fi-FI"/>
          </a:p>
        </p:txBody>
      </p:sp>
    </p:spTree>
    <p:extLst>
      <p:ext uri="{BB962C8B-B14F-4D97-AF65-F5344CB8AC3E}">
        <p14:creationId xmlns:p14="http://schemas.microsoft.com/office/powerpoint/2010/main" val="2975484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tsikko">
            <a:extLst>
              <a:ext uri="{FF2B5EF4-FFF2-40B4-BE49-F238E27FC236}">
                <a16:creationId xmlns:a16="http://schemas.microsoft.com/office/drawing/2014/main" id="{79FB9588-FFAD-8C5E-CA19-533724018547}"/>
              </a:ext>
            </a:extLst>
          </p:cNvPr>
          <p:cNvSpPr>
            <a:spLocks noGrp="1"/>
          </p:cNvSpPr>
          <p:nvPr>
            <p:ph type="title"/>
          </p:nvPr>
        </p:nvSpPr>
        <p:spPr>
          <a:xfrm>
            <a:off x="2061964" y="2183291"/>
            <a:ext cx="8064699" cy="1801292"/>
          </a:xfrm>
        </p:spPr>
        <p:txBody>
          <a:bodyPr anchor="b">
            <a:normAutofit/>
          </a:bodyPr>
          <a:lstStyle>
            <a:lvl1pPr algn="ctr">
              <a:defRPr sz="4000">
                <a:solidFill>
                  <a:schemeClr val="accent1"/>
                </a:solidFill>
              </a:defRPr>
            </a:lvl1pPr>
          </a:lstStyle>
          <a:p>
            <a:r>
              <a:rPr lang="fi-FI"/>
              <a:t>Muokkaa ots. perustyyl. napsautt.</a:t>
            </a:r>
          </a:p>
        </p:txBody>
      </p:sp>
      <p:sp>
        <p:nvSpPr>
          <p:cNvPr id="3" name="Nimi"/>
          <p:cNvSpPr>
            <a:spLocks noGrp="1"/>
          </p:cNvSpPr>
          <p:nvPr>
            <p:ph type="subTitle" idx="1" hasCustomPrompt="1"/>
          </p:nvPr>
        </p:nvSpPr>
        <p:spPr>
          <a:xfrm>
            <a:off x="2061964" y="4254711"/>
            <a:ext cx="8064699" cy="504056"/>
          </a:xfrm>
        </p:spPr>
        <p:txBody>
          <a:bodyPr>
            <a:normAutofit/>
          </a:bodyPr>
          <a:lstStyle>
            <a:lvl1pPr marL="0" indent="0" algn="ctr">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fi-FI"/>
              <a:t>Nimi Sukunimi</a:t>
            </a:r>
            <a:endParaRPr/>
          </a:p>
        </p:txBody>
      </p:sp>
      <p:sp>
        <p:nvSpPr>
          <p:cNvPr id="7" name="Somekanava">
            <a:extLst>
              <a:ext uri="{FF2B5EF4-FFF2-40B4-BE49-F238E27FC236}">
                <a16:creationId xmlns:a16="http://schemas.microsoft.com/office/drawing/2014/main" id="{3EB6FD78-FFF2-B61B-1A0F-80AB6E02336D}"/>
              </a:ext>
            </a:extLst>
          </p:cNvPr>
          <p:cNvSpPr>
            <a:spLocks noGrp="1"/>
          </p:cNvSpPr>
          <p:nvPr>
            <p:ph type="body" sz="quarter" idx="10" hasCustomPrompt="1"/>
          </p:nvPr>
        </p:nvSpPr>
        <p:spPr>
          <a:xfrm>
            <a:off x="2062163" y="4868863"/>
            <a:ext cx="8064500" cy="576262"/>
          </a:xfrm>
        </p:spPr>
        <p:txBody>
          <a:bodyPr/>
          <a:lstStyle>
            <a:lvl1pPr algn="ctr">
              <a:defRPr/>
            </a:lvl1pPr>
          </a:lstStyle>
          <a:p>
            <a:r>
              <a:rPr lang="fi-FI" sz="2400">
                <a:solidFill>
                  <a:schemeClr val="accent1">
                    <a:lumMod val="75000"/>
                  </a:schemeClr>
                </a:solidFill>
              </a:rPr>
              <a:t>päivämäärä</a:t>
            </a:r>
          </a:p>
        </p:txBody>
      </p:sp>
    </p:spTree>
    <p:extLst>
      <p:ext uri="{BB962C8B-B14F-4D97-AF65-F5344CB8AC3E}">
        <p14:creationId xmlns:p14="http://schemas.microsoft.com/office/powerpoint/2010/main" val="3887510112"/>
      </p:ext>
    </p:extLst>
  </p:cSld>
  <p:clrMapOvr>
    <a:masterClrMapping/>
  </p:clrMapOvr>
  <p:extLst>
    <p:ext uri="{DCECCB84-F9BA-43D5-87BE-67443E8EF086}">
      <p15:sldGuideLst xmlns:p15="http://schemas.microsoft.com/office/powerpoint/2012/main">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Väli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Otsikko/teksti">
            <a:extLst>
              <a:ext uri="{FF2B5EF4-FFF2-40B4-BE49-F238E27FC236}">
                <a16:creationId xmlns:a16="http://schemas.microsoft.com/office/drawing/2014/main" id="{E7482C0E-B774-86B2-060D-F9CEFAC0656C}"/>
              </a:ext>
            </a:extLst>
          </p:cNvPr>
          <p:cNvSpPr>
            <a:spLocks noGrp="1"/>
          </p:cNvSpPr>
          <p:nvPr>
            <p:ph type="title" hasCustomPrompt="1"/>
          </p:nvPr>
        </p:nvSpPr>
        <p:spPr>
          <a:xfrm>
            <a:off x="1198563" y="620688"/>
            <a:ext cx="4751833" cy="5688037"/>
          </a:xfrm>
        </p:spPr>
        <p:txBody>
          <a:bodyPr anchor="ctr" anchorCtr="0"/>
          <a:lstStyle>
            <a:lvl1pPr>
              <a:defRPr b="1">
                <a:solidFill>
                  <a:schemeClr val="accent1"/>
                </a:solidFill>
                <a:latin typeface="+mj-lt"/>
              </a:defRPr>
            </a:lvl1pPr>
          </a:lstStyle>
          <a:p>
            <a:r>
              <a:rPr lang="en-US" sz="3200" spc="0" err="1">
                <a:solidFill>
                  <a:schemeClr val="accent1"/>
                </a:solidFill>
              </a:rPr>
              <a:t>Tämä</a:t>
            </a:r>
            <a:r>
              <a:rPr lang="en-US" sz="3200" spc="0">
                <a:solidFill>
                  <a:schemeClr val="accent1"/>
                </a:solidFill>
              </a:rPr>
              <a:t> on </a:t>
            </a:r>
            <a:r>
              <a:rPr lang="en-US" sz="3200" spc="0" err="1">
                <a:solidFill>
                  <a:schemeClr val="accent1"/>
                </a:solidFill>
              </a:rPr>
              <a:t>nostodia</a:t>
            </a:r>
            <a:r>
              <a:rPr lang="en-US" sz="3200" spc="0">
                <a:solidFill>
                  <a:schemeClr val="accent1"/>
                </a:solidFill>
              </a:rPr>
              <a:t> tai </a:t>
            </a:r>
            <a:br>
              <a:rPr lang="en-US" sz="3200" spc="0">
                <a:solidFill>
                  <a:schemeClr val="accent1"/>
                </a:solidFill>
              </a:rPr>
            </a:br>
            <a:r>
              <a:rPr lang="en-US" sz="3200" spc="0" err="1">
                <a:solidFill>
                  <a:schemeClr val="accent1"/>
                </a:solidFill>
              </a:rPr>
              <a:t>välilehti</a:t>
            </a:r>
            <a:r>
              <a:rPr lang="en-US" sz="3200" spc="0">
                <a:solidFill>
                  <a:schemeClr val="accent1"/>
                </a:solidFill>
              </a:rPr>
              <a:t>. </a:t>
            </a:r>
            <a:r>
              <a:rPr lang="en-US" sz="3200" spc="0" err="1">
                <a:solidFill>
                  <a:schemeClr val="accent1"/>
                </a:solidFill>
              </a:rPr>
              <a:t>Kenttään</a:t>
            </a:r>
            <a:r>
              <a:rPr lang="en-US" sz="3200" spc="0">
                <a:solidFill>
                  <a:schemeClr val="accent1"/>
                </a:solidFill>
              </a:rPr>
              <a:t> </a:t>
            </a:r>
            <a:r>
              <a:rPr lang="en-US" sz="3200" spc="0" err="1">
                <a:solidFill>
                  <a:schemeClr val="accent1"/>
                </a:solidFill>
              </a:rPr>
              <a:t>mahtuu</a:t>
            </a:r>
            <a:r>
              <a:rPr lang="en-US" sz="3200" spc="0">
                <a:solidFill>
                  <a:schemeClr val="accent1"/>
                </a:solidFill>
              </a:rPr>
              <a:t> </a:t>
            </a:r>
            <a:br>
              <a:rPr lang="en-US" sz="3200" spc="0">
                <a:solidFill>
                  <a:schemeClr val="accent1"/>
                </a:solidFill>
              </a:rPr>
            </a:br>
            <a:r>
              <a:rPr lang="en-US" sz="3200" spc="0" err="1">
                <a:solidFill>
                  <a:schemeClr val="accent1"/>
                </a:solidFill>
              </a:rPr>
              <a:t>useampi</a:t>
            </a:r>
            <a:r>
              <a:rPr lang="en-US" sz="3200" spc="0">
                <a:solidFill>
                  <a:schemeClr val="accent1"/>
                </a:solidFill>
              </a:rPr>
              <a:t> </a:t>
            </a:r>
            <a:r>
              <a:rPr lang="en-US" sz="3200" spc="0" err="1">
                <a:solidFill>
                  <a:schemeClr val="accent1"/>
                </a:solidFill>
              </a:rPr>
              <a:t>rivi</a:t>
            </a:r>
            <a:r>
              <a:rPr lang="en-US" sz="3200" spc="0">
                <a:solidFill>
                  <a:schemeClr val="accent1"/>
                </a:solidFill>
              </a:rPr>
              <a:t> </a:t>
            </a:r>
            <a:r>
              <a:rPr lang="en-US" sz="3200" spc="0" err="1">
                <a:solidFill>
                  <a:schemeClr val="accent1"/>
                </a:solidFill>
              </a:rPr>
              <a:t>tekstiä</a:t>
            </a:r>
            <a:r>
              <a:rPr lang="en-US" sz="3200" spc="0">
                <a:solidFill>
                  <a:schemeClr val="accent1"/>
                </a:solidFill>
              </a:rPr>
              <a:t>.</a:t>
            </a:r>
            <a:br>
              <a:rPr lang="en-US" sz="3200" spc="0">
                <a:solidFill>
                  <a:schemeClr val="accent1"/>
                </a:solidFill>
              </a:rPr>
            </a:br>
            <a:r>
              <a:rPr lang="en-US" sz="3200" spc="0" err="1">
                <a:solidFill>
                  <a:schemeClr val="accent1"/>
                </a:solidFill>
              </a:rPr>
              <a:t>Säilytä</a:t>
            </a:r>
            <a:r>
              <a:rPr lang="en-US" sz="3200" spc="0">
                <a:solidFill>
                  <a:schemeClr val="accent1"/>
                </a:solidFill>
              </a:rPr>
              <a:t> </a:t>
            </a:r>
            <a:r>
              <a:rPr lang="en-US" sz="3200" spc="0" err="1">
                <a:solidFill>
                  <a:schemeClr val="accent1"/>
                </a:solidFill>
              </a:rPr>
              <a:t>laatikon</a:t>
            </a:r>
            <a:r>
              <a:rPr lang="en-US" sz="3200" spc="0">
                <a:solidFill>
                  <a:schemeClr val="accent1"/>
                </a:solidFill>
              </a:rPr>
              <a:t> </a:t>
            </a:r>
            <a:br>
              <a:rPr lang="en-US" sz="3200" spc="0">
                <a:solidFill>
                  <a:schemeClr val="accent1"/>
                </a:solidFill>
              </a:rPr>
            </a:br>
            <a:r>
              <a:rPr lang="en-US" sz="3200" spc="0" err="1">
                <a:solidFill>
                  <a:schemeClr val="accent1"/>
                </a:solidFill>
              </a:rPr>
              <a:t>sijainti</a:t>
            </a:r>
            <a:r>
              <a:rPr lang="en-US" sz="3200" spc="0">
                <a:solidFill>
                  <a:schemeClr val="accent1"/>
                </a:solidFill>
              </a:rPr>
              <a:t> ja </a:t>
            </a:r>
            <a:r>
              <a:rPr lang="en-US" sz="3200" spc="0" err="1">
                <a:solidFill>
                  <a:schemeClr val="accent1"/>
                </a:solidFill>
              </a:rPr>
              <a:t>koko</a:t>
            </a:r>
            <a:r>
              <a:rPr lang="en-US" sz="3200" spc="0">
                <a:solidFill>
                  <a:schemeClr val="accent1"/>
                </a:solidFill>
              </a:rPr>
              <a:t>.</a:t>
            </a:r>
            <a:endParaRPr lang="fi-FI" sz="3200" spc="0">
              <a:solidFill>
                <a:schemeClr val="accent1"/>
              </a:solidFill>
            </a:endParaRPr>
          </a:p>
        </p:txBody>
      </p:sp>
    </p:spTree>
    <p:extLst>
      <p:ext uri="{BB962C8B-B14F-4D97-AF65-F5344CB8AC3E}">
        <p14:creationId xmlns:p14="http://schemas.microsoft.com/office/powerpoint/2010/main" val="1435693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äli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tsikko/teksti">
            <a:extLst>
              <a:ext uri="{FF2B5EF4-FFF2-40B4-BE49-F238E27FC236}">
                <a16:creationId xmlns:a16="http://schemas.microsoft.com/office/drawing/2014/main" id="{30A6402E-057A-399A-69F1-4FD6B76D8CE4}"/>
              </a:ext>
            </a:extLst>
          </p:cNvPr>
          <p:cNvSpPr>
            <a:spLocks noGrp="1"/>
          </p:cNvSpPr>
          <p:nvPr>
            <p:ph type="title" hasCustomPrompt="1"/>
          </p:nvPr>
        </p:nvSpPr>
        <p:spPr>
          <a:xfrm>
            <a:off x="1198563" y="620688"/>
            <a:ext cx="4751833" cy="5688037"/>
          </a:xfrm>
        </p:spPr>
        <p:txBody>
          <a:bodyPr anchor="ctr" anchorCtr="0"/>
          <a:lstStyle>
            <a:lvl1pPr>
              <a:defRPr b="1">
                <a:solidFill>
                  <a:schemeClr val="accent1"/>
                </a:solidFill>
                <a:latin typeface="+mj-lt"/>
              </a:defRPr>
            </a:lvl1pPr>
          </a:lstStyle>
          <a:p>
            <a:r>
              <a:rPr lang="en-US" sz="3200" spc="0" err="1">
                <a:solidFill>
                  <a:schemeClr val="accent1"/>
                </a:solidFill>
              </a:rPr>
              <a:t>Tämä</a:t>
            </a:r>
            <a:r>
              <a:rPr lang="en-US" sz="3200" spc="0">
                <a:solidFill>
                  <a:schemeClr val="accent1"/>
                </a:solidFill>
              </a:rPr>
              <a:t> on </a:t>
            </a:r>
            <a:r>
              <a:rPr lang="en-US" sz="3200" spc="0" err="1">
                <a:solidFill>
                  <a:schemeClr val="accent1"/>
                </a:solidFill>
              </a:rPr>
              <a:t>nostodia</a:t>
            </a:r>
            <a:r>
              <a:rPr lang="en-US" sz="3200" spc="0">
                <a:solidFill>
                  <a:schemeClr val="accent1"/>
                </a:solidFill>
              </a:rPr>
              <a:t> tai </a:t>
            </a:r>
            <a:br>
              <a:rPr lang="en-US" sz="3200" spc="0">
                <a:solidFill>
                  <a:schemeClr val="accent1"/>
                </a:solidFill>
              </a:rPr>
            </a:br>
            <a:r>
              <a:rPr lang="en-US" sz="3200" spc="0" err="1">
                <a:solidFill>
                  <a:schemeClr val="accent1"/>
                </a:solidFill>
              </a:rPr>
              <a:t>välilehti</a:t>
            </a:r>
            <a:r>
              <a:rPr lang="en-US" sz="3200" spc="0">
                <a:solidFill>
                  <a:schemeClr val="accent1"/>
                </a:solidFill>
              </a:rPr>
              <a:t>. </a:t>
            </a:r>
            <a:r>
              <a:rPr lang="en-US" sz="3200" spc="0" err="1">
                <a:solidFill>
                  <a:schemeClr val="accent1"/>
                </a:solidFill>
              </a:rPr>
              <a:t>Kenttään</a:t>
            </a:r>
            <a:r>
              <a:rPr lang="en-US" sz="3200" spc="0">
                <a:solidFill>
                  <a:schemeClr val="accent1"/>
                </a:solidFill>
              </a:rPr>
              <a:t> </a:t>
            </a:r>
            <a:r>
              <a:rPr lang="en-US" sz="3200" spc="0" err="1">
                <a:solidFill>
                  <a:schemeClr val="accent1"/>
                </a:solidFill>
              </a:rPr>
              <a:t>mahtuu</a:t>
            </a:r>
            <a:r>
              <a:rPr lang="en-US" sz="3200" spc="0">
                <a:solidFill>
                  <a:schemeClr val="accent1"/>
                </a:solidFill>
              </a:rPr>
              <a:t> </a:t>
            </a:r>
            <a:br>
              <a:rPr lang="en-US" sz="3200" spc="0">
                <a:solidFill>
                  <a:schemeClr val="accent1"/>
                </a:solidFill>
              </a:rPr>
            </a:br>
            <a:r>
              <a:rPr lang="en-US" sz="3200" spc="0" err="1">
                <a:solidFill>
                  <a:schemeClr val="accent1"/>
                </a:solidFill>
              </a:rPr>
              <a:t>useampi</a:t>
            </a:r>
            <a:r>
              <a:rPr lang="en-US" sz="3200" spc="0">
                <a:solidFill>
                  <a:schemeClr val="accent1"/>
                </a:solidFill>
              </a:rPr>
              <a:t> </a:t>
            </a:r>
            <a:r>
              <a:rPr lang="en-US" sz="3200" spc="0" err="1">
                <a:solidFill>
                  <a:schemeClr val="accent1"/>
                </a:solidFill>
              </a:rPr>
              <a:t>rivi</a:t>
            </a:r>
            <a:r>
              <a:rPr lang="en-US" sz="3200" spc="0">
                <a:solidFill>
                  <a:schemeClr val="accent1"/>
                </a:solidFill>
              </a:rPr>
              <a:t> </a:t>
            </a:r>
            <a:r>
              <a:rPr lang="en-US" sz="3200" spc="0" err="1">
                <a:solidFill>
                  <a:schemeClr val="accent1"/>
                </a:solidFill>
              </a:rPr>
              <a:t>tekstiä</a:t>
            </a:r>
            <a:r>
              <a:rPr lang="en-US" sz="3200" spc="0">
                <a:solidFill>
                  <a:schemeClr val="accent1"/>
                </a:solidFill>
              </a:rPr>
              <a:t>.</a:t>
            </a:r>
            <a:br>
              <a:rPr lang="en-US" sz="3200" spc="0">
                <a:solidFill>
                  <a:schemeClr val="accent1"/>
                </a:solidFill>
              </a:rPr>
            </a:br>
            <a:r>
              <a:rPr lang="en-US" sz="3200" spc="0" err="1">
                <a:solidFill>
                  <a:schemeClr val="accent1"/>
                </a:solidFill>
              </a:rPr>
              <a:t>Säilytä</a:t>
            </a:r>
            <a:r>
              <a:rPr lang="en-US" sz="3200" spc="0">
                <a:solidFill>
                  <a:schemeClr val="accent1"/>
                </a:solidFill>
              </a:rPr>
              <a:t> </a:t>
            </a:r>
            <a:r>
              <a:rPr lang="en-US" sz="3200" spc="0" err="1">
                <a:solidFill>
                  <a:schemeClr val="accent1"/>
                </a:solidFill>
              </a:rPr>
              <a:t>laatikon</a:t>
            </a:r>
            <a:r>
              <a:rPr lang="en-US" sz="3200" spc="0">
                <a:solidFill>
                  <a:schemeClr val="accent1"/>
                </a:solidFill>
              </a:rPr>
              <a:t> </a:t>
            </a:r>
            <a:br>
              <a:rPr lang="en-US" sz="3200" spc="0">
                <a:solidFill>
                  <a:schemeClr val="accent1"/>
                </a:solidFill>
              </a:rPr>
            </a:br>
            <a:r>
              <a:rPr lang="en-US" sz="3200" spc="0" err="1">
                <a:solidFill>
                  <a:schemeClr val="accent1"/>
                </a:solidFill>
              </a:rPr>
              <a:t>sijainti</a:t>
            </a:r>
            <a:r>
              <a:rPr lang="en-US" sz="3200" spc="0">
                <a:solidFill>
                  <a:schemeClr val="accent1"/>
                </a:solidFill>
              </a:rPr>
              <a:t> ja </a:t>
            </a:r>
            <a:r>
              <a:rPr lang="en-US" sz="3200" spc="0" err="1">
                <a:solidFill>
                  <a:schemeClr val="accent1"/>
                </a:solidFill>
              </a:rPr>
              <a:t>koko</a:t>
            </a:r>
            <a:r>
              <a:rPr lang="en-US" sz="3200" spc="0">
                <a:solidFill>
                  <a:schemeClr val="accent1"/>
                </a:solidFill>
              </a:rPr>
              <a:t>.</a:t>
            </a:r>
            <a:endParaRPr lang="fi-FI" sz="3200" spc="0">
              <a:solidFill>
                <a:schemeClr val="accent1"/>
              </a:solidFill>
            </a:endParaRPr>
          </a:p>
        </p:txBody>
      </p:sp>
    </p:spTree>
    <p:extLst>
      <p:ext uri="{BB962C8B-B14F-4D97-AF65-F5344CB8AC3E}">
        <p14:creationId xmlns:p14="http://schemas.microsoft.com/office/powerpoint/2010/main" val="1819522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äli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tsikko/teksti">
            <a:extLst>
              <a:ext uri="{FF2B5EF4-FFF2-40B4-BE49-F238E27FC236}">
                <a16:creationId xmlns:a16="http://schemas.microsoft.com/office/drawing/2014/main" id="{75A37C7A-C3F0-A88E-2298-A5F76378BB1B}"/>
              </a:ext>
            </a:extLst>
          </p:cNvPr>
          <p:cNvSpPr>
            <a:spLocks noGrp="1"/>
          </p:cNvSpPr>
          <p:nvPr>
            <p:ph type="title" hasCustomPrompt="1"/>
          </p:nvPr>
        </p:nvSpPr>
        <p:spPr>
          <a:xfrm>
            <a:off x="1198563" y="620688"/>
            <a:ext cx="4751833" cy="5688037"/>
          </a:xfrm>
        </p:spPr>
        <p:txBody>
          <a:bodyPr anchor="ctr" anchorCtr="0"/>
          <a:lstStyle>
            <a:lvl1pPr>
              <a:defRPr b="1">
                <a:solidFill>
                  <a:schemeClr val="accent1"/>
                </a:solidFill>
                <a:latin typeface="+mj-lt"/>
              </a:defRPr>
            </a:lvl1pPr>
          </a:lstStyle>
          <a:p>
            <a:r>
              <a:rPr lang="en-US" sz="3200" spc="0" err="1">
                <a:solidFill>
                  <a:schemeClr val="accent1"/>
                </a:solidFill>
              </a:rPr>
              <a:t>Tämä</a:t>
            </a:r>
            <a:r>
              <a:rPr lang="en-US" sz="3200" spc="0">
                <a:solidFill>
                  <a:schemeClr val="accent1"/>
                </a:solidFill>
              </a:rPr>
              <a:t> on </a:t>
            </a:r>
            <a:r>
              <a:rPr lang="en-US" sz="3200" spc="0" err="1">
                <a:solidFill>
                  <a:schemeClr val="accent1"/>
                </a:solidFill>
              </a:rPr>
              <a:t>nostodia</a:t>
            </a:r>
            <a:r>
              <a:rPr lang="en-US" sz="3200" spc="0">
                <a:solidFill>
                  <a:schemeClr val="accent1"/>
                </a:solidFill>
              </a:rPr>
              <a:t> tai </a:t>
            </a:r>
            <a:br>
              <a:rPr lang="en-US" sz="3200" spc="0">
                <a:solidFill>
                  <a:schemeClr val="accent1"/>
                </a:solidFill>
              </a:rPr>
            </a:br>
            <a:r>
              <a:rPr lang="en-US" sz="3200" spc="0" err="1">
                <a:solidFill>
                  <a:schemeClr val="accent1"/>
                </a:solidFill>
              </a:rPr>
              <a:t>välilehti</a:t>
            </a:r>
            <a:r>
              <a:rPr lang="en-US" sz="3200" spc="0">
                <a:solidFill>
                  <a:schemeClr val="accent1"/>
                </a:solidFill>
              </a:rPr>
              <a:t>. </a:t>
            </a:r>
            <a:r>
              <a:rPr lang="en-US" sz="3200" spc="0" err="1">
                <a:solidFill>
                  <a:schemeClr val="accent1"/>
                </a:solidFill>
              </a:rPr>
              <a:t>Kenttään</a:t>
            </a:r>
            <a:r>
              <a:rPr lang="en-US" sz="3200" spc="0">
                <a:solidFill>
                  <a:schemeClr val="accent1"/>
                </a:solidFill>
              </a:rPr>
              <a:t> </a:t>
            </a:r>
            <a:r>
              <a:rPr lang="en-US" sz="3200" spc="0" err="1">
                <a:solidFill>
                  <a:schemeClr val="accent1"/>
                </a:solidFill>
              </a:rPr>
              <a:t>mahtuu</a:t>
            </a:r>
            <a:r>
              <a:rPr lang="en-US" sz="3200" spc="0">
                <a:solidFill>
                  <a:schemeClr val="accent1"/>
                </a:solidFill>
              </a:rPr>
              <a:t> </a:t>
            </a:r>
            <a:br>
              <a:rPr lang="en-US" sz="3200" spc="0">
                <a:solidFill>
                  <a:schemeClr val="accent1"/>
                </a:solidFill>
              </a:rPr>
            </a:br>
            <a:r>
              <a:rPr lang="en-US" sz="3200" spc="0" err="1">
                <a:solidFill>
                  <a:schemeClr val="accent1"/>
                </a:solidFill>
              </a:rPr>
              <a:t>useampi</a:t>
            </a:r>
            <a:r>
              <a:rPr lang="en-US" sz="3200" spc="0">
                <a:solidFill>
                  <a:schemeClr val="accent1"/>
                </a:solidFill>
              </a:rPr>
              <a:t> </a:t>
            </a:r>
            <a:r>
              <a:rPr lang="en-US" sz="3200" spc="0" err="1">
                <a:solidFill>
                  <a:schemeClr val="accent1"/>
                </a:solidFill>
              </a:rPr>
              <a:t>rivi</a:t>
            </a:r>
            <a:r>
              <a:rPr lang="en-US" sz="3200" spc="0">
                <a:solidFill>
                  <a:schemeClr val="accent1"/>
                </a:solidFill>
              </a:rPr>
              <a:t> </a:t>
            </a:r>
            <a:r>
              <a:rPr lang="en-US" sz="3200" spc="0" err="1">
                <a:solidFill>
                  <a:schemeClr val="accent1"/>
                </a:solidFill>
              </a:rPr>
              <a:t>tekstiä</a:t>
            </a:r>
            <a:r>
              <a:rPr lang="en-US" sz="3200" spc="0">
                <a:solidFill>
                  <a:schemeClr val="accent1"/>
                </a:solidFill>
              </a:rPr>
              <a:t>.</a:t>
            </a:r>
            <a:br>
              <a:rPr lang="en-US" sz="3200" spc="0">
                <a:solidFill>
                  <a:schemeClr val="accent1"/>
                </a:solidFill>
              </a:rPr>
            </a:br>
            <a:r>
              <a:rPr lang="en-US" sz="3200" spc="0" err="1">
                <a:solidFill>
                  <a:schemeClr val="accent1"/>
                </a:solidFill>
              </a:rPr>
              <a:t>Säilytä</a:t>
            </a:r>
            <a:r>
              <a:rPr lang="en-US" sz="3200" spc="0">
                <a:solidFill>
                  <a:schemeClr val="accent1"/>
                </a:solidFill>
              </a:rPr>
              <a:t> </a:t>
            </a:r>
            <a:r>
              <a:rPr lang="en-US" sz="3200" spc="0" err="1">
                <a:solidFill>
                  <a:schemeClr val="accent1"/>
                </a:solidFill>
              </a:rPr>
              <a:t>laatikon</a:t>
            </a:r>
            <a:r>
              <a:rPr lang="en-US" sz="3200" spc="0">
                <a:solidFill>
                  <a:schemeClr val="accent1"/>
                </a:solidFill>
              </a:rPr>
              <a:t> </a:t>
            </a:r>
            <a:br>
              <a:rPr lang="en-US" sz="3200" spc="0">
                <a:solidFill>
                  <a:schemeClr val="accent1"/>
                </a:solidFill>
              </a:rPr>
            </a:br>
            <a:r>
              <a:rPr lang="en-US" sz="3200" spc="0" err="1">
                <a:solidFill>
                  <a:schemeClr val="accent1"/>
                </a:solidFill>
              </a:rPr>
              <a:t>sijainti</a:t>
            </a:r>
            <a:r>
              <a:rPr lang="en-US" sz="3200" spc="0">
                <a:solidFill>
                  <a:schemeClr val="accent1"/>
                </a:solidFill>
              </a:rPr>
              <a:t> ja </a:t>
            </a:r>
            <a:r>
              <a:rPr lang="en-US" sz="3200" spc="0" err="1">
                <a:solidFill>
                  <a:schemeClr val="accent1"/>
                </a:solidFill>
              </a:rPr>
              <a:t>koko</a:t>
            </a:r>
            <a:r>
              <a:rPr lang="en-US" sz="3200" spc="0">
                <a:solidFill>
                  <a:schemeClr val="accent1"/>
                </a:solidFill>
              </a:rPr>
              <a:t>.</a:t>
            </a:r>
            <a:endParaRPr lang="fi-FI" sz="3200" spc="0">
              <a:solidFill>
                <a:schemeClr val="accent1"/>
              </a:solidFill>
            </a:endParaRPr>
          </a:p>
        </p:txBody>
      </p:sp>
    </p:spTree>
    <p:extLst>
      <p:ext uri="{BB962C8B-B14F-4D97-AF65-F5344CB8AC3E}">
        <p14:creationId xmlns:p14="http://schemas.microsoft.com/office/powerpoint/2010/main" val="4082062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Väli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tsikko/teksti">
            <a:extLst>
              <a:ext uri="{FF2B5EF4-FFF2-40B4-BE49-F238E27FC236}">
                <a16:creationId xmlns:a16="http://schemas.microsoft.com/office/drawing/2014/main" id="{FB51EA06-1431-86BE-E466-2D32E3081A08}"/>
              </a:ext>
            </a:extLst>
          </p:cNvPr>
          <p:cNvSpPr>
            <a:spLocks noGrp="1"/>
          </p:cNvSpPr>
          <p:nvPr>
            <p:ph type="title" hasCustomPrompt="1"/>
          </p:nvPr>
        </p:nvSpPr>
        <p:spPr>
          <a:xfrm>
            <a:off x="1198563" y="620688"/>
            <a:ext cx="4751833" cy="5688037"/>
          </a:xfrm>
        </p:spPr>
        <p:txBody>
          <a:bodyPr anchor="ctr" anchorCtr="0"/>
          <a:lstStyle>
            <a:lvl1pPr>
              <a:defRPr b="1">
                <a:solidFill>
                  <a:schemeClr val="accent1"/>
                </a:solidFill>
                <a:latin typeface="+mj-lt"/>
              </a:defRPr>
            </a:lvl1pPr>
          </a:lstStyle>
          <a:p>
            <a:r>
              <a:rPr lang="en-US" sz="3200" spc="0" err="1">
                <a:solidFill>
                  <a:schemeClr val="accent1"/>
                </a:solidFill>
              </a:rPr>
              <a:t>Tämä</a:t>
            </a:r>
            <a:r>
              <a:rPr lang="en-US" sz="3200" spc="0">
                <a:solidFill>
                  <a:schemeClr val="accent1"/>
                </a:solidFill>
              </a:rPr>
              <a:t> on </a:t>
            </a:r>
            <a:r>
              <a:rPr lang="en-US" sz="3200" spc="0" err="1">
                <a:solidFill>
                  <a:schemeClr val="accent1"/>
                </a:solidFill>
              </a:rPr>
              <a:t>nostodia</a:t>
            </a:r>
            <a:r>
              <a:rPr lang="en-US" sz="3200" spc="0">
                <a:solidFill>
                  <a:schemeClr val="accent1"/>
                </a:solidFill>
              </a:rPr>
              <a:t> tai </a:t>
            </a:r>
            <a:br>
              <a:rPr lang="en-US" sz="3200" spc="0">
                <a:solidFill>
                  <a:schemeClr val="accent1"/>
                </a:solidFill>
              </a:rPr>
            </a:br>
            <a:r>
              <a:rPr lang="en-US" sz="3200" spc="0" err="1">
                <a:solidFill>
                  <a:schemeClr val="accent1"/>
                </a:solidFill>
              </a:rPr>
              <a:t>välilehti</a:t>
            </a:r>
            <a:r>
              <a:rPr lang="en-US" sz="3200" spc="0">
                <a:solidFill>
                  <a:schemeClr val="accent1"/>
                </a:solidFill>
              </a:rPr>
              <a:t>. </a:t>
            </a:r>
            <a:r>
              <a:rPr lang="en-US" sz="3200" spc="0" err="1">
                <a:solidFill>
                  <a:schemeClr val="accent1"/>
                </a:solidFill>
              </a:rPr>
              <a:t>Kenttään</a:t>
            </a:r>
            <a:r>
              <a:rPr lang="en-US" sz="3200" spc="0">
                <a:solidFill>
                  <a:schemeClr val="accent1"/>
                </a:solidFill>
              </a:rPr>
              <a:t> </a:t>
            </a:r>
            <a:r>
              <a:rPr lang="en-US" sz="3200" spc="0" err="1">
                <a:solidFill>
                  <a:schemeClr val="accent1"/>
                </a:solidFill>
              </a:rPr>
              <a:t>mahtuu</a:t>
            </a:r>
            <a:r>
              <a:rPr lang="en-US" sz="3200" spc="0">
                <a:solidFill>
                  <a:schemeClr val="accent1"/>
                </a:solidFill>
              </a:rPr>
              <a:t> </a:t>
            </a:r>
            <a:br>
              <a:rPr lang="en-US" sz="3200" spc="0">
                <a:solidFill>
                  <a:schemeClr val="accent1"/>
                </a:solidFill>
              </a:rPr>
            </a:br>
            <a:r>
              <a:rPr lang="en-US" sz="3200" spc="0" err="1">
                <a:solidFill>
                  <a:schemeClr val="accent1"/>
                </a:solidFill>
              </a:rPr>
              <a:t>useampi</a:t>
            </a:r>
            <a:r>
              <a:rPr lang="en-US" sz="3200" spc="0">
                <a:solidFill>
                  <a:schemeClr val="accent1"/>
                </a:solidFill>
              </a:rPr>
              <a:t> </a:t>
            </a:r>
            <a:r>
              <a:rPr lang="en-US" sz="3200" spc="0" err="1">
                <a:solidFill>
                  <a:schemeClr val="accent1"/>
                </a:solidFill>
              </a:rPr>
              <a:t>rivi</a:t>
            </a:r>
            <a:r>
              <a:rPr lang="en-US" sz="3200" spc="0">
                <a:solidFill>
                  <a:schemeClr val="accent1"/>
                </a:solidFill>
              </a:rPr>
              <a:t> </a:t>
            </a:r>
            <a:r>
              <a:rPr lang="en-US" sz="3200" spc="0" err="1">
                <a:solidFill>
                  <a:schemeClr val="accent1"/>
                </a:solidFill>
              </a:rPr>
              <a:t>tekstiä</a:t>
            </a:r>
            <a:r>
              <a:rPr lang="en-US" sz="3200" spc="0">
                <a:solidFill>
                  <a:schemeClr val="accent1"/>
                </a:solidFill>
              </a:rPr>
              <a:t>.</a:t>
            </a:r>
            <a:br>
              <a:rPr lang="en-US" sz="3200" spc="0">
                <a:solidFill>
                  <a:schemeClr val="accent1"/>
                </a:solidFill>
              </a:rPr>
            </a:br>
            <a:r>
              <a:rPr lang="en-US" sz="3200" spc="0" err="1">
                <a:solidFill>
                  <a:schemeClr val="accent1"/>
                </a:solidFill>
              </a:rPr>
              <a:t>Säilytä</a:t>
            </a:r>
            <a:r>
              <a:rPr lang="en-US" sz="3200" spc="0">
                <a:solidFill>
                  <a:schemeClr val="accent1"/>
                </a:solidFill>
              </a:rPr>
              <a:t> </a:t>
            </a:r>
            <a:r>
              <a:rPr lang="en-US" sz="3200" spc="0" err="1">
                <a:solidFill>
                  <a:schemeClr val="accent1"/>
                </a:solidFill>
              </a:rPr>
              <a:t>laatikon</a:t>
            </a:r>
            <a:r>
              <a:rPr lang="en-US" sz="3200" spc="0">
                <a:solidFill>
                  <a:schemeClr val="accent1"/>
                </a:solidFill>
              </a:rPr>
              <a:t> </a:t>
            </a:r>
            <a:br>
              <a:rPr lang="en-US" sz="3200" spc="0">
                <a:solidFill>
                  <a:schemeClr val="accent1"/>
                </a:solidFill>
              </a:rPr>
            </a:br>
            <a:r>
              <a:rPr lang="en-US" sz="3200" spc="0" err="1">
                <a:solidFill>
                  <a:schemeClr val="accent1"/>
                </a:solidFill>
              </a:rPr>
              <a:t>sijainti</a:t>
            </a:r>
            <a:r>
              <a:rPr lang="en-US" sz="3200" spc="0">
                <a:solidFill>
                  <a:schemeClr val="accent1"/>
                </a:solidFill>
              </a:rPr>
              <a:t> ja </a:t>
            </a:r>
            <a:r>
              <a:rPr lang="en-US" sz="3200" spc="0" err="1">
                <a:solidFill>
                  <a:schemeClr val="accent1"/>
                </a:solidFill>
              </a:rPr>
              <a:t>koko</a:t>
            </a:r>
            <a:r>
              <a:rPr lang="en-US" sz="3200" spc="0">
                <a:solidFill>
                  <a:schemeClr val="accent1"/>
                </a:solidFill>
              </a:rPr>
              <a:t>.</a:t>
            </a:r>
            <a:endParaRPr lang="fi-FI" sz="3200" spc="0">
              <a:solidFill>
                <a:schemeClr val="accent1"/>
              </a:solidFill>
            </a:endParaRPr>
          </a:p>
        </p:txBody>
      </p:sp>
    </p:spTree>
    <p:extLst>
      <p:ext uri="{BB962C8B-B14F-4D97-AF65-F5344CB8AC3E}">
        <p14:creationId xmlns:p14="http://schemas.microsoft.com/office/powerpoint/2010/main" val="3704481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Väli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tsikko/teksti">
            <a:extLst>
              <a:ext uri="{FF2B5EF4-FFF2-40B4-BE49-F238E27FC236}">
                <a16:creationId xmlns:a16="http://schemas.microsoft.com/office/drawing/2014/main" id="{FB51EA06-1431-86BE-E466-2D32E3081A08}"/>
              </a:ext>
            </a:extLst>
          </p:cNvPr>
          <p:cNvSpPr>
            <a:spLocks noGrp="1"/>
          </p:cNvSpPr>
          <p:nvPr>
            <p:ph type="title" hasCustomPrompt="1"/>
          </p:nvPr>
        </p:nvSpPr>
        <p:spPr>
          <a:xfrm>
            <a:off x="1198563" y="620688"/>
            <a:ext cx="4751833" cy="5688037"/>
          </a:xfrm>
        </p:spPr>
        <p:txBody>
          <a:bodyPr anchor="ctr" anchorCtr="0"/>
          <a:lstStyle>
            <a:lvl1pPr>
              <a:defRPr b="1">
                <a:solidFill>
                  <a:schemeClr val="accent1"/>
                </a:solidFill>
                <a:latin typeface="+mj-lt"/>
              </a:defRPr>
            </a:lvl1pPr>
          </a:lstStyle>
          <a:p>
            <a:r>
              <a:rPr lang="en-US" sz="3200" spc="0" err="1">
                <a:solidFill>
                  <a:schemeClr val="accent1"/>
                </a:solidFill>
              </a:rPr>
              <a:t>Tämä</a:t>
            </a:r>
            <a:r>
              <a:rPr lang="en-US" sz="3200" spc="0">
                <a:solidFill>
                  <a:schemeClr val="accent1"/>
                </a:solidFill>
              </a:rPr>
              <a:t> on </a:t>
            </a:r>
            <a:r>
              <a:rPr lang="en-US" sz="3200" spc="0" err="1">
                <a:solidFill>
                  <a:schemeClr val="accent1"/>
                </a:solidFill>
              </a:rPr>
              <a:t>nostodia</a:t>
            </a:r>
            <a:r>
              <a:rPr lang="en-US" sz="3200" spc="0">
                <a:solidFill>
                  <a:schemeClr val="accent1"/>
                </a:solidFill>
              </a:rPr>
              <a:t> tai </a:t>
            </a:r>
            <a:br>
              <a:rPr lang="en-US" sz="3200" spc="0">
                <a:solidFill>
                  <a:schemeClr val="accent1"/>
                </a:solidFill>
              </a:rPr>
            </a:br>
            <a:r>
              <a:rPr lang="en-US" sz="3200" spc="0" err="1">
                <a:solidFill>
                  <a:schemeClr val="accent1"/>
                </a:solidFill>
              </a:rPr>
              <a:t>välilehti</a:t>
            </a:r>
            <a:r>
              <a:rPr lang="en-US" sz="3200" spc="0">
                <a:solidFill>
                  <a:schemeClr val="accent1"/>
                </a:solidFill>
              </a:rPr>
              <a:t>. </a:t>
            </a:r>
            <a:r>
              <a:rPr lang="en-US" sz="3200" spc="0" err="1">
                <a:solidFill>
                  <a:schemeClr val="accent1"/>
                </a:solidFill>
              </a:rPr>
              <a:t>Kenttään</a:t>
            </a:r>
            <a:r>
              <a:rPr lang="en-US" sz="3200" spc="0">
                <a:solidFill>
                  <a:schemeClr val="accent1"/>
                </a:solidFill>
              </a:rPr>
              <a:t> </a:t>
            </a:r>
            <a:r>
              <a:rPr lang="en-US" sz="3200" spc="0" err="1">
                <a:solidFill>
                  <a:schemeClr val="accent1"/>
                </a:solidFill>
              </a:rPr>
              <a:t>mahtuu</a:t>
            </a:r>
            <a:r>
              <a:rPr lang="en-US" sz="3200" spc="0">
                <a:solidFill>
                  <a:schemeClr val="accent1"/>
                </a:solidFill>
              </a:rPr>
              <a:t> </a:t>
            </a:r>
            <a:br>
              <a:rPr lang="en-US" sz="3200" spc="0">
                <a:solidFill>
                  <a:schemeClr val="accent1"/>
                </a:solidFill>
              </a:rPr>
            </a:br>
            <a:r>
              <a:rPr lang="en-US" sz="3200" spc="0" err="1">
                <a:solidFill>
                  <a:schemeClr val="accent1"/>
                </a:solidFill>
              </a:rPr>
              <a:t>useampi</a:t>
            </a:r>
            <a:r>
              <a:rPr lang="en-US" sz="3200" spc="0">
                <a:solidFill>
                  <a:schemeClr val="accent1"/>
                </a:solidFill>
              </a:rPr>
              <a:t> </a:t>
            </a:r>
            <a:r>
              <a:rPr lang="en-US" sz="3200" spc="0" err="1">
                <a:solidFill>
                  <a:schemeClr val="accent1"/>
                </a:solidFill>
              </a:rPr>
              <a:t>rivi</a:t>
            </a:r>
            <a:r>
              <a:rPr lang="en-US" sz="3200" spc="0">
                <a:solidFill>
                  <a:schemeClr val="accent1"/>
                </a:solidFill>
              </a:rPr>
              <a:t> </a:t>
            </a:r>
            <a:r>
              <a:rPr lang="en-US" sz="3200" spc="0" err="1">
                <a:solidFill>
                  <a:schemeClr val="accent1"/>
                </a:solidFill>
              </a:rPr>
              <a:t>tekstiä</a:t>
            </a:r>
            <a:r>
              <a:rPr lang="en-US" sz="3200" spc="0">
                <a:solidFill>
                  <a:schemeClr val="accent1"/>
                </a:solidFill>
              </a:rPr>
              <a:t>.</a:t>
            </a:r>
            <a:br>
              <a:rPr lang="en-US" sz="3200" spc="0">
                <a:solidFill>
                  <a:schemeClr val="accent1"/>
                </a:solidFill>
              </a:rPr>
            </a:br>
            <a:r>
              <a:rPr lang="en-US" sz="3200" spc="0" err="1">
                <a:solidFill>
                  <a:schemeClr val="accent1"/>
                </a:solidFill>
              </a:rPr>
              <a:t>Säilytä</a:t>
            </a:r>
            <a:r>
              <a:rPr lang="en-US" sz="3200" spc="0">
                <a:solidFill>
                  <a:schemeClr val="accent1"/>
                </a:solidFill>
              </a:rPr>
              <a:t> </a:t>
            </a:r>
            <a:r>
              <a:rPr lang="en-US" sz="3200" spc="0" err="1">
                <a:solidFill>
                  <a:schemeClr val="accent1"/>
                </a:solidFill>
              </a:rPr>
              <a:t>laatikon</a:t>
            </a:r>
            <a:r>
              <a:rPr lang="en-US" sz="3200" spc="0">
                <a:solidFill>
                  <a:schemeClr val="accent1"/>
                </a:solidFill>
              </a:rPr>
              <a:t> </a:t>
            </a:r>
            <a:br>
              <a:rPr lang="en-US" sz="3200" spc="0">
                <a:solidFill>
                  <a:schemeClr val="accent1"/>
                </a:solidFill>
              </a:rPr>
            </a:br>
            <a:r>
              <a:rPr lang="en-US" sz="3200" spc="0" err="1">
                <a:solidFill>
                  <a:schemeClr val="accent1"/>
                </a:solidFill>
              </a:rPr>
              <a:t>sijainti</a:t>
            </a:r>
            <a:r>
              <a:rPr lang="en-US" sz="3200" spc="0">
                <a:solidFill>
                  <a:schemeClr val="accent1"/>
                </a:solidFill>
              </a:rPr>
              <a:t> ja </a:t>
            </a:r>
            <a:r>
              <a:rPr lang="en-US" sz="3200" spc="0" err="1">
                <a:solidFill>
                  <a:schemeClr val="accent1"/>
                </a:solidFill>
              </a:rPr>
              <a:t>koko</a:t>
            </a:r>
            <a:r>
              <a:rPr lang="en-US" sz="3200" spc="0">
                <a:solidFill>
                  <a:schemeClr val="accent1"/>
                </a:solidFill>
              </a:rPr>
              <a:t>.</a:t>
            </a:r>
            <a:endParaRPr lang="fi-FI" sz="3200" spc="0">
              <a:solidFill>
                <a:schemeClr val="accent1"/>
              </a:solidFill>
            </a:endParaRPr>
          </a:p>
        </p:txBody>
      </p:sp>
    </p:spTree>
    <p:extLst>
      <p:ext uri="{BB962C8B-B14F-4D97-AF65-F5344CB8AC3E}">
        <p14:creationId xmlns:p14="http://schemas.microsoft.com/office/powerpoint/2010/main" val="1387094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 täysleveä kenttä">
    <p:spTree>
      <p:nvGrpSpPr>
        <p:cNvPr id="1" name=""/>
        <p:cNvGrpSpPr/>
        <p:nvPr/>
      </p:nvGrpSpPr>
      <p:grpSpPr>
        <a:xfrm>
          <a:off x="0" y="0"/>
          <a:ext cx="0" cy="0"/>
          <a:chOff x="0" y="0"/>
          <a:chExt cx="0" cy="0"/>
        </a:xfrm>
      </p:grpSpPr>
      <p:sp>
        <p:nvSpPr>
          <p:cNvPr id="2" name="Otsikko"/>
          <p:cNvSpPr>
            <a:spLocks noGrp="1"/>
          </p:cNvSpPr>
          <p:nvPr>
            <p:ph type="title" hasCustomPrompt="1"/>
          </p:nvPr>
        </p:nvSpPr>
        <p:spPr>
          <a:xfrm>
            <a:off x="1198562" y="259200"/>
            <a:ext cx="8928237" cy="865188"/>
          </a:xfrm>
        </p:spPr>
        <p:txBody>
          <a:bodyPr/>
          <a:lstStyle>
            <a:lvl1pPr>
              <a:defRPr>
                <a:latin typeface="+mj-lt"/>
              </a:defRPr>
            </a:lvl1pPr>
          </a:lstStyle>
          <a:p>
            <a:r>
              <a:rPr lang="fi-FI"/>
              <a:t>Otsikko + 1 täysleveä sisältökenttä</a:t>
            </a:r>
            <a:endParaRPr/>
          </a:p>
        </p:txBody>
      </p:sp>
      <p:sp>
        <p:nvSpPr>
          <p:cNvPr id="3" name="Sisältö"/>
          <p:cNvSpPr>
            <a:spLocks noGrp="1"/>
          </p:cNvSpPr>
          <p:nvPr>
            <p:ph idx="1"/>
          </p:nvPr>
        </p:nvSpPr>
        <p:spPr>
          <a:xfrm>
            <a:off x="1198562" y="1558800"/>
            <a:ext cx="8928237" cy="4614862"/>
          </a:xfrm>
        </p:spPr>
        <p:txBody>
          <a:bodyPr lIns="0" tIns="0" rIns="0" bIns="0"/>
          <a:lstStyle>
            <a:lvl1pPr>
              <a:lnSpc>
                <a:spcPct val="100000"/>
              </a:lnSpc>
              <a:defRPr>
                <a:latin typeface="+mn-lt"/>
              </a:defRPr>
            </a:lvl1pPr>
            <a:lvl2pPr>
              <a:lnSpc>
                <a:spcPct val="100000"/>
              </a:lnSpc>
              <a:buClr>
                <a:schemeClr val="accent1"/>
              </a:buClr>
              <a:defRPr>
                <a:latin typeface="+mn-lt"/>
              </a:defRPr>
            </a:lvl2pPr>
            <a:lvl3pPr>
              <a:lnSpc>
                <a:spcPct val="100000"/>
              </a:lnSpc>
              <a:buClr>
                <a:schemeClr val="accent1"/>
              </a:buClr>
              <a:defRPr>
                <a:latin typeface="+mn-lt"/>
              </a:defRPr>
            </a:lvl3pPr>
            <a:lvl4pPr>
              <a:lnSpc>
                <a:spcPct val="100000"/>
              </a:lnSpc>
              <a:buClr>
                <a:schemeClr val="accent1"/>
              </a:buClr>
              <a:defRPr>
                <a:latin typeface="+mn-lt"/>
              </a:defRPr>
            </a:lvl4pPr>
            <a:lvl5pPr>
              <a:lnSpc>
                <a:spcPct val="100000"/>
              </a:lnSpc>
              <a:buClr>
                <a:schemeClr val="accent1"/>
              </a:buClr>
              <a:defRPr>
                <a:latin typeface="+mn-lt"/>
              </a:defRPr>
            </a:lvl5pPr>
            <a:lvl6pPr>
              <a:defRPr/>
            </a:lvl6pPr>
            <a:lvl7pPr>
              <a:defRPr/>
            </a:lvl7pPr>
            <a:lvl8pPr>
              <a:defRPr/>
            </a:lvl8pPr>
            <a:lvl9pP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9" name="PVM">
            <a:extLst>
              <a:ext uri="{FF2B5EF4-FFF2-40B4-BE49-F238E27FC236}">
                <a16:creationId xmlns:a16="http://schemas.microsoft.com/office/drawing/2014/main" id="{D8F11732-8EE3-4633-B4FC-384521C2F7DD}"/>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0" name="Dianro">
            <a:extLst>
              <a:ext uri="{FF2B5EF4-FFF2-40B4-BE49-F238E27FC236}">
                <a16:creationId xmlns:a16="http://schemas.microsoft.com/office/drawing/2014/main" id="{3FBF157D-F0A8-7DBF-C42A-460A278DE81E}"/>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1" name="Alaviite">
            <a:extLst>
              <a:ext uri="{FF2B5EF4-FFF2-40B4-BE49-F238E27FC236}">
                <a16:creationId xmlns:a16="http://schemas.microsoft.com/office/drawing/2014/main" id="{47093142-BD5D-DD7B-8258-0961F909BF50}"/>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2214973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äysleveä teksti (ei bulletpointeja)">
    <p:spTree>
      <p:nvGrpSpPr>
        <p:cNvPr id="1" name=""/>
        <p:cNvGrpSpPr/>
        <p:nvPr/>
      </p:nvGrpSpPr>
      <p:grpSpPr>
        <a:xfrm>
          <a:off x="0" y="0"/>
          <a:ext cx="0" cy="0"/>
          <a:chOff x="0" y="0"/>
          <a:chExt cx="0" cy="0"/>
        </a:xfrm>
      </p:grpSpPr>
      <p:sp>
        <p:nvSpPr>
          <p:cNvPr id="13" name="Otsikko">
            <a:extLst>
              <a:ext uri="{FF2B5EF4-FFF2-40B4-BE49-F238E27FC236}">
                <a16:creationId xmlns:a16="http://schemas.microsoft.com/office/drawing/2014/main" id="{5B39F614-02AE-6863-7114-DA92C8E7684C}"/>
              </a:ext>
            </a:extLst>
          </p:cNvPr>
          <p:cNvSpPr>
            <a:spLocks noGrp="1"/>
          </p:cNvSpPr>
          <p:nvPr>
            <p:ph type="title" hasCustomPrompt="1"/>
          </p:nvPr>
        </p:nvSpPr>
        <p:spPr/>
        <p:txBody>
          <a:bodyPr/>
          <a:lstStyle>
            <a:lvl1pPr>
              <a:defRPr>
                <a:latin typeface="+mj-lt"/>
              </a:defRPr>
            </a:lvl1pPr>
          </a:lstStyle>
          <a:p>
            <a:r>
              <a:rPr lang="fi-FI"/>
              <a:t>Otsikko + 1 täysleveä tekstikenttä</a:t>
            </a:r>
          </a:p>
        </p:txBody>
      </p:sp>
      <p:sp>
        <p:nvSpPr>
          <p:cNvPr id="9" name="Teksti">
            <a:extLst>
              <a:ext uri="{FF2B5EF4-FFF2-40B4-BE49-F238E27FC236}">
                <a16:creationId xmlns:a16="http://schemas.microsoft.com/office/drawing/2014/main" id="{90DD9205-5161-B6CD-9FA5-233DBA5FA50B}"/>
              </a:ext>
            </a:extLst>
          </p:cNvPr>
          <p:cNvSpPr>
            <a:spLocks noGrp="1"/>
          </p:cNvSpPr>
          <p:nvPr>
            <p:ph type="body" sz="quarter" idx="13"/>
          </p:nvPr>
        </p:nvSpPr>
        <p:spPr>
          <a:xfrm>
            <a:off x="1198563" y="1557338"/>
            <a:ext cx="8926512" cy="4751387"/>
          </a:xfrm>
        </p:spPr>
        <p:txBody>
          <a:bodyPr/>
          <a:lstStyle>
            <a:lvl1pPr>
              <a:lnSpc>
                <a:spcPct val="100000"/>
              </a:lnSpc>
              <a:defRPr>
                <a:latin typeface="+mn-lt"/>
              </a:defRPr>
            </a:lvl1pPr>
            <a:lvl2pPr>
              <a:lnSpc>
                <a:spcPct val="100000"/>
              </a:lnSpc>
              <a:buClr>
                <a:schemeClr val="accent1"/>
              </a:buClr>
              <a:defRPr>
                <a:latin typeface="+mn-lt"/>
              </a:defRPr>
            </a:lvl2pPr>
            <a:lvl3pPr>
              <a:lnSpc>
                <a:spcPct val="100000"/>
              </a:lnSpc>
              <a:buClr>
                <a:schemeClr val="accent1"/>
              </a:buClr>
              <a:defRPr/>
            </a:lvl3pPr>
            <a:lvl4pPr>
              <a:lnSpc>
                <a:spcPct val="100000"/>
              </a:lnSpc>
              <a:buClr>
                <a:schemeClr val="accent1"/>
              </a:buClr>
              <a:defRPr/>
            </a:lvl4pPr>
            <a:lvl5pPr>
              <a:lnSpc>
                <a:spcPct val="100000"/>
              </a:lnSpc>
              <a:buClr>
                <a:schemeClr val="accent1"/>
              </a:buClr>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4" name="PVM">
            <a:extLst>
              <a:ext uri="{FF2B5EF4-FFF2-40B4-BE49-F238E27FC236}">
                <a16:creationId xmlns:a16="http://schemas.microsoft.com/office/drawing/2014/main" id="{49B1DBB7-3214-A8D6-D47D-FEAA4B58CA47}"/>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5" name="Dianro">
            <a:extLst>
              <a:ext uri="{FF2B5EF4-FFF2-40B4-BE49-F238E27FC236}">
                <a16:creationId xmlns:a16="http://schemas.microsoft.com/office/drawing/2014/main" id="{54C5EDBB-3FE4-869E-57B9-1F45596B7227}"/>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6" name="Alaviite">
            <a:extLst>
              <a:ext uri="{FF2B5EF4-FFF2-40B4-BE49-F238E27FC236}">
                <a16:creationId xmlns:a16="http://schemas.microsoft.com/office/drawing/2014/main" id="{7CE473F2-6201-CE5A-EB73-DE7A9B7751C1}"/>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3435150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äysleveä taulukko">
    <p:spTree>
      <p:nvGrpSpPr>
        <p:cNvPr id="1" name=""/>
        <p:cNvGrpSpPr/>
        <p:nvPr/>
      </p:nvGrpSpPr>
      <p:grpSpPr>
        <a:xfrm>
          <a:off x="0" y="0"/>
          <a:ext cx="0" cy="0"/>
          <a:chOff x="0" y="0"/>
          <a:chExt cx="0" cy="0"/>
        </a:xfrm>
      </p:grpSpPr>
      <p:sp>
        <p:nvSpPr>
          <p:cNvPr id="2" name="Otsikko"/>
          <p:cNvSpPr>
            <a:spLocks noGrp="1"/>
          </p:cNvSpPr>
          <p:nvPr>
            <p:ph type="title" hasCustomPrompt="1"/>
          </p:nvPr>
        </p:nvSpPr>
        <p:spPr>
          <a:xfrm>
            <a:off x="1198562" y="259200"/>
            <a:ext cx="8928237" cy="865188"/>
          </a:xfrm>
        </p:spPr>
        <p:txBody>
          <a:bodyPr/>
          <a:lstStyle>
            <a:lvl1pPr>
              <a:defRPr>
                <a:latin typeface="+mj-lt"/>
              </a:defRPr>
            </a:lvl1pPr>
          </a:lstStyle>
          <a:p>
            <a:r>
              <a:rPr lang="fi-FI"/>
              <a:t>Otsikko + 1 täysleveä taulukko</a:t>
            </a:r>
            <a:endParaRPr/>
          </a:p>
        </p:txBody>
      </p:sp>
      <p:sp>
        <p:nvSpPr>
          <p:cNvPr id="5" name="Taulukko">
            <a:extLst>
              <a:ext uri="{FF2B5EF4-FFF2-40B4-BE49-F238E27FC236}">
                <a16:creationId xmlns:a16="http://schemas.microsoft.com/office/drawing/2014/main" id="{985BDD85-5D88-7EFF-B893-D03AE6866BA8}"/>
              </a:ext>
            </a:extLst>
          </p:cNvPr>
          <p:cNvSpPr>
            <a:spLocks noGrp="1"/>
          </p:cNvSpPr>
          <p:nvPr>
            <p:ph type="tbl" sz="quarter" idx="10"/>
          </p:nvPr>
        </p:nvSpPr>
        <p:spPr>
          <a:xfrm>
            <a:off x="1198563" y="1557338"/>
            <a:ext cx="8916987" cy="4751387"/>
          </a:xfrm>
        </p:spPr>
        <p:txBody>
          <a:bodyPr/>
          <a:lstStyle>
            <a:lvl1pPr>
              <a:defRPr>
                <a:latin typeface="+mn-lt"/>
              </a:defRPr>
            </a:lvl1pPr>
          </a:lstStyle>
          <a:p>
            <a:r>
              <a:rPr lang="fi-FI"/>
              <a:t>Lisää taulukko napsauttamalla kuvaketta</a:t>
            </a:r>
          </a:p>
        </p:txBody>
      </p:sp>
      <p:sp>
        <p:nvSpPr>
          <p:cNvPr id="9" name="PVM">
            <a:extLst>
              <a:ext uri="{FF2B5EF4-FFF2-40B4-BE49-F238E27FC236}">
                <a16:creationId xmlns:a16="http://schemas.microsoft.com/office/drawing/2014/main" id="{D8F11732-8EE3-4633-B4FC-384521C2F7DD}"/>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0" name="Dianro">
            <a:extLst>
              <a:ext uri="{FF2B5EF4-FFF2-40B4-BE49-F238E27FC236}">
                <a16:creationId xmlns:a16="http://schemas.microsoft.com/office/drawing/2014/main" id="{3FBF157D-F0A8-7DBF-C42A-460A278DE81E}"/>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1" name="Alaviite">
            <a:extLst>
              <a:ext uri="{FF2B5EF4-FFF2-40B4-BE49-F238E27FC236}">
                <a16:creationId xmlns:a16="http://schemas.microsoft.com/office/drawing/2014/main" id="{47093142-BD5D-DD7B-8258-0961F909BF50}"/>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3942061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äysleveä graafi">
    <p:spTree>
      <p:nvGrpSpPr>
        <p:cNvPr id="1" name=""/>
        <p:cNvGrpSpPr/>
        <p:nvPr/>
      </p:nvGrpSpPr>
      <p:grpSpPr>
        <a:xfrm>
          <a:off x="0" y="0"/>
          <a:ext cx="0" cy="0"/>
          <a:chOff x="0" y="0"/>
          <a:chExt cx="0" cy="0"/>
        </a:xfrm>
      </p:grpSpPr>
      <p:sp>
        <p:nvSpPr>
          <p:cNvPr id="2" name="Otsikko"/>
          <p:cNvSpPr>
            <a:spLocks noGrp="1"/>
          </p:cNvSpPr>
          <p:nvPr>
            <p:ph type="title" hasCustomPrompt="1"/>
          </p:nvPr>
        </p:nvSpPr>
        <p:spPr>
          <a:xfrm>
            <a:off x="1198562" y="259200"/>
            <a:ext cx="8928237" cy="865188"/>
          </a:xfrm>
        </p:spPr>
        <p:txBody>
          <a:bodyPr/>
          <a:lstStyle/>
          <a:p>
            <a:r>
              <a:rPr lang="fi-FI"/>
              <a:t>Otsikko + 1 täysleveä graafi</a:t>
            </a:r>
            <a:endParaRPr/>
          </a:p>
        </p:txBody>
      </p:sp>
      <p:sp>
        <p:nvSpPr>
          <p:cNvPr id="9" name="PVM">
            <a:extLst>
              <a:ext uri="{FF2B5EF4-FFF2-40B4-BE49-F238E27FC236}">
                <a16:creationId xmlns:a16="http://schemas.microsoft.com/office/drawing/2014/main" id="{D8F11732-8EE3-4633-B4FC-384521C2F7DD}"/>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0" name="Dianro">
            <a:extLst>
              <a:ext uri="{FF2B5EF4-FFF2-40B4-BE49-F238E27FC236}">
                <a16:creationId xmlns:a16="http://schemas.microsoft.com/office/drawing/2014/main" id="{3FBF157D-F0A8-7DBF-C42A-460A278DE81E}"/>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1" name="Alaviite">
            <a:extLst>
              <a:ext uri="{FF2B5EF4-FFF2-40B4-BE49-F238E27FC236}">
                <a16:creationId xmlns:a16="http://schemas.microsoft.com/office/drawing/2014/main" id="{47093142-BD5D-DD7B-8258-0961F909BF50}"/>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r>
              <a:rPr lang="en-US"/>
              <a:t>Etunimi Sukunimi</a:t>
            </a:r>
          </a:p>
        </p:txBody>
      </p:sp>
      <p:sp>
        <p:nvSpPr>
          <p:cNvPr id="4" name="Kaavion paikkamerkki 3">
            <a:extLst>
              <a:ext uri="{FF2B5EF4-FFF2-40B4-BE49-F238E27FC236}">
                <a16:creationId xmlns:a16="http://schemas.microsoft.com/office/drawing/2014/main" id="{701A1860-51B0-A982-5012-6693B09B1C21}"/>
              </a:ext>
            </a:extLst>
          </p:cNvPr>
          <p:cNvSpPr>
            <a:spLocks noGrp="1"/>
          </p:cNvSpPr>
          <p:nvPr>
            <p:ph type="chart" sz="quarter" idx="10"/>
          </p:nvPr>
        </p:nvSpPr>
        <p:spPr>
          <a:xfrm>
            <a:off x="1198563" y="1557338"/>
            <a:ext cx="8916987" cy="4751387"/>
          </a:xfrm>
        </p:spPr>
        <p:txBody>
          <a:bodyPr/>
          <a:lstStyle/>
          <a:p>
            <a:r>
              <a:rPr lang="fi-FI"/>
              <a:t>Lisää kaavio napsauttamalla kuvaketta</a:t>
            </a:r>
          </a:p>
        </p:txBody>
      </p:sp>
    </p:spTree>
    <p:extLst>
      <p:ext uri="{BB962C8B-B14F-4D97-AF65-F5344CB8AC3E}">
        <p14:creationId xmlns:p14="http://schemas.microsoft.com/office/powerpoint/2010/main" val="2680969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Värikäs - Teksti (ei bulletpoint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p:cNvSpPr>
            <a:spLocks noGrp="1"/>
          </p:cNvSpPr>
          <p:nvPr>
            <p:ph type="title" hasCustomPrompt="1"/>
          </p:nvPr>
        </p:nvSpPr>
        <p:spPr>
          <a:xfrm>
            <a:off x="1839600" y="260350"/>
            <a:ext cx="8269538" cy="865188"/>
          </a:xfrm>
        </p:spPr>
        <p:txBody>
          <a:bodyPr/>
          <a:lstStyle/>
          <a:p>
            <a:r>
              <a:rPr lang="fi-FI"/>
              <a:t>Otsikko ja teksti ilman </a:t>
            </a:r>
            <a:r>
              <a:rPr lang="fi-FI" err="1"/>
              <a:t>bulletpointeja</a:t>
            </a:r>
            <a:endParaRPr/>
          </a:p>
        </p:txBody>
      </p:sp>
      <p:sp>
        <p:nvSpPr>
          <p:cNvPr id="3" name="Teksti"/>
          <p:cNvSpPr>
            <a:spLocks noGrp="1"/>
          </p:cNvSpPr>
          <p:nvPr>
            <p:ph idx="1"/>
          </p:nvPr>
        </p:nvSpPr>
        <p:spPr>
          <a:xfrm>
            <a:off x="1839600" y="1557338"/>
            <a:ext cx="8287200" cy="4614862"/>
          </a:xfrm>
        </p:spPr>
        <p:txBody>
          <a:bodyPr lIns="0" tIns="0" rIns="0" bIns="0">
            <a:normAutofit/>
          </a:bodyPr>
          <a:lstStyle>
            <a:lvl1pPr>
              <a:lnSpc>
                <a:spcPct val="100000"/>
              </a:lnSpc>
              <a:buFontTx/>
              <a:buNone/>
              <a:defRPr sz="2800"/>
            </a:lvl1pPr>
            <a:lvl2pPr marL="451025" indent="0">
              <a:lnSpc>
                <a:spcPct val="100000"/>
              </a:lnSpc>
              <a:buFontTx/>
              <a:buNone/>
              <a:defRPr sz="2400"/>
            </a:lvl2pPr>
            <a:lvl3pPr marL="902050" indent="0">
              <a:lnSpc>
                <a:spcPct val="100000"/>
              </a:lnSpc>
              <a:buFontTx/>
              <a:buNone/>
              <a:defRPr sz="2000"/>
            </a:lvl3pPr>
            <a:lvl4pPr marL="1353075" indent="0">
              <a:lnSpc>
                <a:spcPct val="100000"/>
              </a:lnSpc>
              <a:buFontTx/>
              <a:buNone/>
              <a:defRPr sz="2000"/>
            </a:lvl4pPr>
            <a:lvl5pPr marL="1804100" indent="0">
              <a:lnSpc>
                <a:spcPct val="100000"/>
              </a:lnSpc>
              <a:buFontTx/>
              <a:buNone/>
              <a:defRPr sz="2000"/>
            </a:lvl5pPr>
            <a:lvl6pPr>
              <a:defRPr/>
            </a:lvl6pPr>
            <a:lvl7pPr>
              <a:defRPr/>
            </a:lvl7pPr>
            <a:lvl8pPr>
              <a:defRPr/>
            </a:lvl8pPr>
            <a:lvl9pP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9" name="PVM">
            <a:extLst>
              <a:ext uri="{FF2B5EF4-FFF2-40B4-BE49-F238E27FC236}">
                <a16:creationId xmlns:a16="http://schemas.microsoft.com/office/drawing/2014/main" id="{9F49EBDB-3C2A-4A34-4018-7993EE96629B}"/>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0" name="Dianro">
            <a:extLst>
              <a:ext uri="{FF2B5EF4-FFF2-40B4-BE49-F238E27FC236}">
                <a16:creationId xmlns:a16="http://schemas.microsoft.com/office/drawing/2014/main" id="{1852BDA7-7D55-248A-93C1-5506186B69B9}"/>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1" name="Alaviite">
            <a:extLst>
              <a:ext uri="{FF2B5EF4-FFF2-40B4-BE49-F238E27FC236}">
                <a16:creationId xmlns:a16="http://schemas.microsoft.com/office/drawing/2014/main" id="{EFAAA188-5198-DCDF-2BFA-248249E8DA89}"/>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442379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kehy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austa">
            <a:extLst>
              <a:ext uri="{FF2B5EF4-FFF2-40B4-BE49-F238E27FC236}">
                <a16:creationId xmlns:a16="http://schemas.microsoft.com/office/drawing/2014/main" id="{C2760E02-9DB8-3BB7-2FCC-A15209FA1062}"/>
              </a:ext>
              <a:ext uri="{C183D7F6-B498-43B3-948B-1728B52AA6E4}">
                <adec:decorative xmlns:adec="http://schemas.microsoft.com/office/drawing/2017/decorative" val="1"/>
              </a:ext>
            </a:extLst>
          </p:cNvPr>
          <p:cNvSpPr/>
          <p:nvPr userDrawn="1"/>
        </p:nvSpPr>
        <p:spPr>
          <a:xfrm>
            <a:off x="549795" y="484816"/>
            <a:ext cx="11089233" cy="5823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Otsikko">
            <a:extLst>
              <a:ext uri="{FF2B5EF4-FFF2-40B4-BE49-F238E27FC236}">
                <a16:creationId xmlns:a16="http://schemas.microsoft.com/office/drawing/2014/main" id="{79FB9588-FFAD-8C5E-CA19-533724018547}"/>
              </a:ext>
            </a:extLst>
          </p:cNvPr>
          <p:cNvSpPr>
            <a:spLocks noGrp="1"/>
          </p:cNvSpPr>
          <p:nvPr>
            <p:ph type="title"/>
          </p:nvPr>
        </p:nvSpPr>
        <p:spPr>
          <a:xfrm>
            <a:off x="2061964" y="2183291"/>
            <a:ext cx="8064699" cy="1801292"/>
          </a:xfrm>
        </p:spPr>
        <p:txBody>
          <a:bodyPr anchor="b">
            <a:normAutofit/>
          </a:bodyPr>
          <a:lstStyle>
            <a:lvl1pPr algn="ctr">
              <a:defRPr sz="4000">
                <a:solidFill>
                  <a:schemeClr val="accent1"/>
                </a:solidFill>
              </a:defRPr>
            </a:lvl1pPr>
          </a:lstStyle>
          <a:p>
            <a:r>
              <a:rPr lang="fi-FI"/>
              <a:t>Muokkaa ots. perustyyl. napsautt.</a:t>
            </a:r>
          </a:p>
        </p:txBody>
      </p:sp>
      <p:sp>
        <p:nvSpPr>
          <p:cNvPr id="5" name="Somekanava">
            <a:extLst>
              <a:ext uri="{FF2B5EF4-FFF2-40B4-BE49-F238E27FC236}">
                <a16:creationId xmlns:a16="http://schemas.microsoft.com/office/drawing/2014/main" id="{FA86527E-3D1F-DAB7-9890-39DD32327ED3}"/>
              </a:ext>
            </a:extLst>
          </p:cNvPr>
          <p:cNvSpPr>
            <a:spLocks noGrp="1"/>
          </p:cNvSpPr>
          <p:nvPr>
            <p:ph type="body" sz="quarter" idx="10" hasCustomPrompt="1"/>
          </p:nvPr>
        </p:nvSpPr>
        <p:spPr>
          <a:xfrm>
            <a:off x="2062163" y="4868863"/>
            <a:ext cx="8064500" cy="576262"/>
          </a:xfrm>
        </p:spPr>
        <p:txBody>
          <a:bodyPr/>
          <a:lstStyle>
            <a:lvl1pPr algn="ctr">
              <a:defRPr/>
            </a:lvl1pPr>
          </a:lstStyle>
          <a:p>
            <a:r>
              <a:rPr lang="fi-FI" sz="2400">
                <a:solidFill>
                  <a:schemeClr val="accent1">
                    <a:lumMod val="75000"/>
                  </a:schemeClr>
                </a:solidFill>
              </a:rPr>
              <a:t>päivämäärä</a:t>
            </a:r>
          </a:p>
        </p:txBody>
      </p:sp>
      <p:sp>
        <p:nvSpPr>
          <p:cNvPr id="3" name="Nimi"/>
          <p:cNvSpPr>
            <a:spLocks noGrp="1"/>
          </p:cNvSpPr>
          <p:nvPr>
            <p:ph type="subTitle" idx="1" hasCustomPrompt="1"/>
          </p:nvPr>
        </p:nvSpPr>
        <p:spPr>
          <a:xfrm>
            <a:off x="2061964" y="4254711"/>
            <a:ext cx="8064699" cy="504056"/>
          </a:xfrm>
        </p:spPr>
        <p:txBody>
          <a:bodyPr>
            <a:normAutofit/>
          </a:bodyPr>
          <a:lstStyle>
            <a:lvl1pPr marL="0" indent="0" algn="ctr">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fi-FI"/>
              <a:t>Nimi Sukunimi</a:t>
            </a:r>
            <a:endParaRPr/>
          </a:p>
        </p:txBody>
      </p:sp>
      <p:pic>
        <p:nvPicPr>
          <p:cNvPr id="6" name="Kuva 5" descr="Kuva, joka sisältää kohteen Värikkyys&#10;&#10;Kuvaus luotu automaattisesti">
            <a:extLst>
              <a:ext uri="{FF2B5EF4-FFF2-40B4-BE49-F238E27FC236}">
                <a16:creationId xmlns:a16="http://schemas.microsoft.com/office/drawing/2014/main" id="{9B30BB83-7CBE-0CE9-23B5-6DEC8A932DC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3175" y="1228013"/>
            <a:ext cx="1942274" cy="1081199"/>
          </a:xfrm>
          <a:prstGeom prst="rect">
            <a:avLst/>
          </a:prstGeom>
        </p:spPr>
      </p:pic>
    </p:spTree>
    <p:extLst>
      <p:ext uri="{BB962C8B-B14F-4D97-AF65-F5344CB8AC3E}">
        <p14:creationId xmlns:p14="http://schemas.microsoft.com/office/powerpoint/2010/main" val="285747523"/>
      </p:ext>
    </p:extLst>
  </p:cSld>
  <p:clrMapOvr>
    <a:masterClrMapping/>
  </p:clrMapOvr>
  <p:extLst>
    <p:ext uri="{DCECCB84-F9BA-43D5-87BE-67443E8EF086}">
      <p15:sldGuideLst xmlns:p15="http://schemas.microsoft.com/office/powerpoint/2012/main">
        <p15:guide id="1" pos="383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Värikäs - Teksti (ei bulletpoint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p:cNvSpPr>
            <a:spLocks noGrp="1"/>
          </p:cNvSpPr>
          <p:nvPr>
            <p:ph type="title" hasCustomPrompt="1"/>
          </p:nvPr>
        </p:nvSpPr>
        <p:spPr>
          <a:xfrm>
            <a:off x="1839600" y="260350"/>
            <a:ext cx="8269538" cy="865188"/>
          </a:xfrm>
        </p:spPr>
        <p:txBody>
          <a:bodyPr/>
          <a:lstStyle/>
          <a:p>
            <a:r>
              <a:rPr lang="fi-FI"/>
              <a:t>Otsikko ja teksti ilman </a:t>
            </a:r>
            <a:r>
              <a:rPr lang="fi-FI" err="1"/>
              <a:t>bulletpointeja</a:t>
            </a:r>
            <a:endParaRPr/>
          </a:p>
        </p:txBody>
      </p:sp>
      <p:sp>
        <p:nvSpPr>
          <p:cNvPr id="3" name="Teksti"/>
          <p:cNvSpPr>
            <a:spLocks noGrp="1"/>
          </p:cNvSpPr>
          <p:nvPr>
            <p:ph idx="1"/>
          </p:nvPr>
        </p:nvSpPr>
        <p:spPr>
          <a:xfrm>
            <a:off x="1839600" y="1557338"/>
            <a:ext cx="8287200" cy="4614862"/>
          </a:xfrm>
        </p:spPr>
        <p:txBody>
          <a:bodyPr lIns="0" tIns="0" rIns="0" bIns="0">
            <a:normAutofit/>
          </a:bodyPr>
          <a:lstStyle>
            <a:lvl1pPr>
              <a:lnSpc>
                <a:spcPct val="100000"/>
              </a:lnSpc>
              <a:buFontTx/>
              <a:buNone/>
              <a:defRPr sz="2800"/>
            </a:lvl1pPr>
            <a:lvl2pPr marL="451025" indent="0">
              <a:lnSpc>
                <a:spcPct val="100000"/>
              </a:lnSpc>
              <a:buFontTx/>
              <a:buNone/>
              <a:defRPr sz="2400"/>
            </a:lvl2pPr>
            <a:lvl3pPr marL="902050" indent="0">
              <a:lnSpc>
                <a:spcPct val="100000"/>
              </a:lnSpc>
              <a:buFontTx/>
              <a:buNone/>
              <a:defRPr sz="2000"/>
            </a:lvl3pPr>
            <a:lvl4pPr marL="1353075" indent="0">
              <a:lnSpc>
                <a:spcPct val="100000"/>
              </a:lnSpc>
              <a:buFontTx/>
              <a:buNone/>
              <a:defRPr sz="2000"/>
            </a:lvl4pPr>
            <a:lvl5pPr marL="1804100" indent="0">
              <a:lnSpc>
                <a:spcPct val="100000"/>
              </a:lnSpc>
              <a:buFontTx/>
              <a:buNone/>
              <a:defRPr sz="2000"/>
            </a:lvl5pPr>
            <a:lvl6pPr>
              <a:defRPr/>
            </a:lvl6pPr>
            <a:lvl7pPr>
              <a:defRPr/>
            </a:lvl7pPr>
            <a:lvl8pPr>
              <a:defRPr/>
            </a:lvl8pPr>
            <a:lvl9pP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9" name="PVM">
            <a:extLst>
              <a:ext uri="{FF2B5EF4-FFF2-40B4-BE49-F238E27FC236}">
                <a16:creationId xmlns:a16="http://schemas.microsoft.com/office/drawing/2014/main" id="{9F49EBDB-3C2A-4A34-4018-7993EE96629B}"/>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0" name="Dianro">
            <a:extLst>
              <a:ext uri="{FF2B5EF4-FFF2-40B4-BE49-F238E27FC236}">
                <a16:creationId xmlns:a16="http://schemas.microsoft.com/office/drawing/2014/main" id="{1852BDA7-7D55-248A-93C1-5506186B69B9}"/>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1" name="Alaviite">
            <a:extLst>
              <a:ext uri="{FF2B5EF4-FFF2-40B4-BE49-F238E27FC236}">
                <a16:creationId xmlns:a16="http://schemas.microsoft.com/office/drawing/2014/main" id="{EFAAA188-5198-DCDF-2BFA-248249E8DA89}"/>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1379475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Värikäs - Teksti (ei bulletpoint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p:cNvSpPr>
            <a:spLocks noGrp="1"/>
          </p:cNvSpPr>
          <p:nvPr>
            <p:ph type="title" hasCustomPrompt="1"/>
          </p:nvPr>
        </p:nvSpPr>
        <p:spPr>
          <a:xfrm>
            <a:off x="1839600" y="260350"/>
            <a:ext cx="8269538" cy="865188"/>
          </a:xfrm>
        </p:spPr>
        <p:txBody>
          <a:bodyPr/>
          <a:lstStyle/>
          <a:p>
            <a:r>
              <a:rPr lang="fi-FI"/>
              <a:t>Otsikko ja teksti ilman </a:t>
            </a:r>
            <a:r>
              <a:rPr lang="fi-FI" err="1"/>
              <a:t>bulletpointeja</a:t>
            </a:r>
            <a:endParaRPr/>
          </a:p>
        </p:txBody>
      </p:sp>
      <p:sp>
        <p:nvSpPr>
          <p:cNvPr id="3" name="Teksti"/>
          <p:cNvSpPr>
            <a:spLocks noGrp="1"/>
          </p:cNvSpPr>
          <p:nvPr>
            <p:ph idx="1"/>
          </p:nvPr>
        </p:nvSpPr>
        <p:spPr>
          <a:xfrm>
            <a:off x="1839600" y="1557338"/>
            <a:ext cx="8287200" cy="4614862"/>
          </a:xfrm>
        </p:spPr>
        <p:txBody>
          <a:bodyPr lIns="0" tIns="0" rIns="0" bIns="0">
            <a:normAutofit/>
          </a:bodyPr>
          <a:lstStyle>
            <a:lvl1pPr>
              <a:lnSpc>
                <a:spcPct val="100000"/>
              </a:lnSpc>
              <a:buFontTx/>
              <a:buNone/>
              <a:defRPr sz="2800"/>
            </a:lvl1pPr>
            <a:lvl2pPr marL="451025" indent="0">
              <a:lnSpc>
                <a:spcPct val="100000"/>
              </a:lnSpc>
              <a:buFontTx/>
              <a:buNone/>
              <a:defRPr sz="2400"/>
            </a:lvl2pPr>
            <a:lvl3pPr marL="902050" indent="0">
              <a:lnSpc>
                <a:spcPct val="100000"/>
              </a:lnSpc>
              <a:buFontTx/>
              <a:buNone/>
              <a:defRPr sz="2000"/>
            </a:lvl3pPr>
            <a:lvl4pPr marL="1353075" indent="0">
              <a:lnSpc>
                <a:spcPct val="100000"/>
              </a:lnSpc>
              <a:buFontTx/>
              <a:buNone/>
              <a:defRPr sz="2000"/>
            </a:lvl4pPr>
            <a:lvl5pPr marL="1804100" indent="0">
              <a:lnSpc>
                <a:spcPct val="100000"/>
              </a:lnSpc>
              <a:buFontTx/>
              <a:buNone/>
              <a:defRPr sz="2000"/>
            </a:lvl5pPr>
            <a:lvl6pPr>
              <a:defRPr/>
            </a:lvl6pPr>
            <a:lvl7pPr>
              <a:defRPr/>
            </a:lvl7pPr>
            <a:lvl8pPr>
              <a:defRPr/>
            </a:lvl8pPr>
            <a:lvl9pP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9" name="PVM">
            <a:extLst>
              <a:ext uri="{FF2B5EF4-FFF2-40B4-BE49-F238E27FC236}">
                <a16:creationId xmlns:a16="http://schemas.microsoft.com/office/drawing/2014/main" id="{9F49EBDB-3C2A-4A34-4018-7993EE96629B}"/>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0" name="Dianro">
            <a:extLst>
              <a:ext uri="{FF2B5EF4-FFF2-40B4-BE49-F238E27FC236}">
                <a16:creationId xmlns:a16="http://schemas.microsoft.com/office/drawing/2014/main" id="{1852BDA7-7D55-248A-93C1-5506186B69B9}"/>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1" name="Alaviite">
            <a:extLst>
              <a:ext uri="{FF2B5EF4-FFF2-40B4-BE49-F238E27FC236}">
                <a16:creationId xmlns:a16="http://schemas.microsoft.com/office/drawing/2014/main" id="{EFAAA188-5198-DCDF-2BFA-248249E8DA89}"/>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559831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Värikäs 2 - Teksti (ei bulletpoint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p:cNvSpPr>
            <a:spLocks noGrp="1"/>
          </p:cNvSpPr>
          <p:nvPr>
            <p:ph type="title" hasCustomPrompt="1"/>
          </p:nvPr>
        </p:nvSpPr>
        <p:spPr>
          <a:xfrm>
            <a:off x="1839600" y="260350"/>
            <a:ext cx="8269538" cy="865188"/>
          </a:xfrm>
        </p:spPr>
        <p:txBody>
          <a:bodyPr/>
          <a:lstStyle/>
          <a:p>
            <a:r>
              <a:rPr lang="fi-FI"/>
              <a:t>Otsikko ja teksti ilman </a:t>
            </a:r>
            <a:r>
              <a:rPr lang="fi-FI" err="1"/>
              <a:t>bulletpointeja</a:t>
            </a:r>
            <a:endParaRPr/>
          </a:p>
        </p:txBody>
      </p:sp>
      <p:sp>
        <p:nvSpPr>
          <p:cNvPr id="3" name="Teksti"/>
          <p:cNvSpPr>
            <a:spLocks noGrp="1"/>
          </p:cNvSpPr>
          <p:nvPr>
            <p:ph idx="1"/>
          </p:nvPr>
        </p:nvSpPr>
        <p:spPr>
          <a:xfrm>
            <a:off x="1838261" y="1557338"/>
            <a:ext cx="8288402" cy="4614862"/>
          </a:xfrm>
        </p:spPr>
        <p:txBody>
          <a:bodyPr lIns="0" tIns="0" rIns="0" bIns="0">
            <a:normAutofit/>
          </a:bodyPr>
          <a:lstStyle>
            <a:lvl1pPr>
              <a:lnSpc>
                <a:spcPct val="100000"/>
              </a:lnSpc>
              <a:buFontTx/>
              <a:buNone/>
              <a:defRPr sz="2800"/>
            </a:lvl1pPr>
            <a:lvl2pPr marL="451025" indent="0">
              <a:lnSpc>
                <a:spcPct val="100000"/>
              </a:lnSpc>
              <a:buFontTx/>
              <a:buNone/>
              <a:defRPr sz="2400"/>
            </a:lvl2pPr>
            <a:lvl3pPr marL="902050" indent="0">
              <a:lnSpc>
                <a:spcPct val="100000"/>
              </a:lnSpc>
              <a:buFontTx/>
              <a:buNone/>
              <a:defRPr sz="2000"/>
            </a:lvl3pPr>
            <a:lvl4pPr marL="1353075" indent="0">
              <a:lnSpc>
                <a:spcPct val="100000"/>
              </a:lnSpc>
              <a:buFontTx/>
              <a:buNone/>
              <a:defRPr sz="2000"/>
            </a:lvl4pPr>
            <a:lvl5pPr marL="1804100" indent="0">
              <a:lnSpc>
                <a:spcPct val="100000"/>
              </a:lnSpc>
              <a:buFontTx/>
              <a:buNone/>
              <a:defRPr sz="2000"/>
            </a:lvl5pPr>
            <a:lvl6pPr>
              <a:defRPr/>
            </a:lvl6pPr>
            <a:lvl7pPr>
              <a:defRPr/>
            </a:lvl7pPr>
            <a:lvl8pPr>
              <a:defRPr/>
            </a:lvl8pPr>
            <a:lvl9pP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11" name="PVM">
            <a:extLst>
              <a:ext uri="{FF2B5EF4-FFF2-40B4-BE49-F238E27FC236}">
                <a16:creationId xmlns:a16="http://schemas.microsoft.com/office/drawing/2014/main" id="{4D1696E1-64D5-8F11-6881-71E96FB3A6FC}"/>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2" name="Dianro">
            <a:extLst>
              <a:ext uri="{FF2B5EF4-FFF2-40B4-BE49-F238E27FC236}">
                <a16:creationId xmlns:a16="http://schemas.microsoft.com/office/drawing/2014/main" id="{836BE285-20B7-0DE2-B69C-627D9D9133D9}"/>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3" name="Alaviite">
            <a:extLst>
              <a:ext uri="{FF2B5EF4-FFF2-40B4-BE49-F238E27FC236}">
                <a16:creationId xmlns:a16="http://schemas.microsoft.com/office/drawing/2014/main" id="{360C0B59-B72A-4771-5A0B-FFDB1738A859}"/>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2192441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Värikäs 2 - Teksti (ei bulletpoint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p:cNvSpPr>
            <a:spLocks noGrp="1"/>
          </p:cNvSpPr>
          <p:nvPr>
            <p:ph type="title" hasCustomPrompt="1"/>
          </p:nvPr>
        </p:nvSpPr>
        <p:spPr>
          <a:xfrm>
            <a:off x="1839600" y="260350"/>
            <a:ext cx="8269538" cy="865188"/>
          </a:xfrm>
        </p:spPr>
        <p:txBody>
          <a:bodyPr/>
          <a:lstStyle/>
          <a:p>
            <a:r>
              <a:rPr lang="fi-FI"/>
              <a:t>Otsikko ja teksti ilman </a:t>
            </a:r>
            <a:r>
              <a:rPr lang="fi-FI" err="1"/>
              <a:t>bulletpointeja</a:t>
            </a:r>
            <a:endParaRPr/>
          </a:p>
        </p:txBody>
      </p:sp>
      <p:sp>
        <p:nvSpPr>
          <p:cNvPr id="3" name="Teksti"/>
          <p:cNvSpPr>
            <a:spLocks noGrp="1"/>
          </p:cNvSpPr>
          <p:nvPr>
            <p:ph idx="1"/>
          </p:nvPr>
        </p:nvSpPr>
        <p:spPr>
          <a:xfrm>
            <a:off x="1838261" y="1557338"/>
            <a:ext cx="8288402" cy="4614862"/>
          </a:xfrm>
        </p:spPr>
        <p:txBody>
          <a:bodyPr lIns="0" tIns="0" rIns="0" bIns="0">
            <a:normAutofit/>
          </a:bodyPr>
          <a:lstStyle>
            <a:lvl1pPr>
              <a:lnSpc>
                <a:spcPct val="100000"/>
              </a:lnSpc>
              <a:buFontTx/>
              <a:buNone/>
              <a:defRPr sz="2800"/>
            </a:lvl1pPr>
            <a:lvl2pPr marL="451025" indent="0">
              <a:lnSpc>
                <a:spcPct val="100000"/>
              </a:lnSpc>
              <a:buFontTx/>
              <a:buNone/>
              <a:defRPr sz="2400"/>
            </a:lvl2pPr>
            <a:lvl3pPr marL="902050" indent="0">
              <a:lnSpc>
                <a:spcPct val="100000"/>
              </a:lnSpc>
              <a:buFontTx/>
              <a:buNone/>
              <a:defRPr sz="2000"/>
            </a:lvl3pPr>
            <a:lvl4pPr marL="1353075" indent="0">
              <a:lnSpc>
                <a:spcPct val="100000"/>
              </a:lnSpc>
              <a:buFontTx/>
              <a:buNone/>
              <a:defRPr sz="2000"/>
            </a:lvl4pPr>
            <a:lvl5pPr marL="1804100" indent="0">
              <a:lnSpc>
                <a:spcPct val="100000"/>
              </a:lnSpc>
              <a:buFontTx/>
              <a:buNone/>
              <a:defRPr sz="2000"/>
            </a:lvl5pPr>
            <a:lvl6pPr>
              <a:defRPr/>
            </a:lvl6pPr>
            <a:lvl7pPr>
              <a:defRPr/>
            </a:lvl7pPr>
            <a:lvl8pPr>
              <a:defRPr/>
            </a:lvl8pPr>
            <a:lvl9pP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11" name="PVM">
            <a:extLst>
              <a:ext uri="{FF2B5EF4-FFF2-40B4-BE49-F238E27FC236}">
                <a16:creationId xmlns:a16="http://schemas.microsoft.com/office/drawing/2014/main" id="{4D1696E1-64D5-8F11-6881-71E96FB3A6FC}"/>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2" name="Dianro">
            <a:extLst>
              <a:ext uri="{FF2B5EF4-FFF2-40B4-BE49-F238E27FC236}">
                <a16:creationId xmlns:a16="http://schemas.microsoft.com/office/drawing/2014/main" id="{836BE285-20B7-0DE2-B69C-627D9D9133D9}"/>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3" name="Alaviite">
            <a:extLst>
              <a:ext uri="{FF2B5EF4-FFF2-40B4-BE49-F238E27FC236}">
                <a16:creationId xmlns:a16="http://schemas.microsoft.com/office/drawing/2014/main" id="{360C0B59-B72A-4771-5A0B-FFDB1738A859}"/>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181907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Värikäs 2 - Teksti (ei bulletpoint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p:cNvSpPr>
            <a:spLocks noGrp="1"/>
          </p:cNvSpPr>
          <p:nvPr>
            <p:ph type="title" hasCustomPrompt="1"/>
          </p:nvPr>
        </p:nvSpPr>
        <p:spPr>
          <a:xfrm>
            <a:off x="1839600" y="260350"/>
            <a:ext cx="8269538" cy="865188"/>
          </a:xfrm>
        </p:spPr>
        <p:txBody>
          <a:bodyPr/>
          <a:lstStyle/>
          <a:p>
            <a:r>
              <a:rPr lang="fi-FI"/>
              <a:t>Otsikko ja teksti ilman </a:t>
            </a:r>
            <a:r>
              <a:rPr lang="fi-FI" err="1"/>
              <a:t>bulletpointeja</a:t>
            </a:r>
            <a:endParaRPr/>
          </a:p>
        </p:txBody>
      </p:sp>
      <p:sp>
        <p:nvSpPr>
          <p:cNvPr id="3" name="Teksti"/>
          <p:cNvSpPr>
            <a:spLocks noGrp="1"/>
          </p:cNvSpPr>
          <p:nvPr>
            <p:ph idx="1"/>
          </p:nvPr>
        </p:nvSpPr>
        <p:spPr>
          <a:xfrm>
            <a:off x="1838261" y="1557338"/>
            <a:ext cx="8288402" cy="4614862"/>
          </a:xfrm>
        </p:spPr>
        <p:txBody>
          <a:bodyPr lIns="0" tIns="0" rIns="0" bIns="0">
            <a:normAutofit/>
          </a:bodyPr>
          <a:lstStyle>
            <a:lvl1pPr>
              <a:lnSpc>
                <a:spcPct val="100000"/>
              </a:lnSpc>
              <a:buFontTx/>
              <a:buNone/>
              <a:defRPr sz="2800"/>
            </a:lvl1pPr>
            <a:lvl2pPr marL="451025" indent="0">
              <a:lnSpc>
                <a:spcPct val="100000"/>
              </a:lnSpc>
              <a:buFontTx/>
              <a:buNone/>
              <a:defRPr sz="2400"/>
            </a:lvl2pPr>
            <a:lvl3pPr marL="902050" indent="0">
              <a:lnSpc>
                <a:spcPct val="100000"/>
              </a:lnSpc>
              <a:buFontTx/>
              <a:buNone/>
              <a:defRPr sz="2000"/>
            </a:lvl3pPr>
            <a:lvl4pPr marL="1353075" indent="0">
              <a:lnSpc>
                <a:spcPct val="100000"/>
              </a:lnSpc>
              <a:buFontTx/>
              <a:buNone/>
              <a:defRPr sz="2000"/>
            </a:lvl4pPr>
            <a:lvl5pPr marL="1804100" indent="0">
              <a:lnSpc>
                <a:spcPct val="100000"/>
              </a:lnSpc>
              <a:buFontTx/>
              <a:buNone/>
              <a:defRPr sz="2000"/>
            </a:lvl5pPr>
            <a:lvl6pPr>
              <a:defRPr/>
            </a:lvl6pPr>
            <a:lvl7pPr>
              <a:defRPr/>
            </a:lvl7pPr>
            <a:lvl8pPr>
              <a:defRPr/>
            </a:lvl8pPr>
            <a:lvl9pP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11" name="PVM">
            <a:extLst>
              <a:ext uri="{FF2B5EF4-FFF2-40B4-BE49-F238E27FC236}">
                <a16:creationId xmlns:a16="http://schemas.microsoft.com/office/drawing/2014/main" id="{4D1696E1-64D5-8F11-6881-71E96FB3A6FC}"/>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2" name="Dianro">
            <a:extLst>
              <a:ext uri="{FF2B5EF4-FFF2-40B4-BE49-F238E27FC236}">
                <a16:creationId xmlns:a16="http://schemas.microsoft.com/office/drawing/2014/main" id="{836BE285-20B7-0DE2-B69C-627D9D9133D9}"/>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3" name="Alaviite">
            <a:extLst>
              <a:ext uri="{FF2B5EF4-FFF2-40B4-BE49-F238E27FC236}">
                <a16:creationId xmlns:a16="http://schemas.microsoft.com/office/drawing/2014/main" id="{360C0B59-B72A-4771-5A0B-FFDB1738A859}"/>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3181739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Värikäs 3 - Teksti (ei bulletpoint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p:cNvSpPr>
            <a:spLocks noGrp="1"/>
          </p:cNvSpPr>
          <p:nvPr>
            <p:ph type="title" hasCustomPrompt="1"/>
          </p:nvPr>
        </p:nvSpPr>
        <p:spPr>
          <a:xfrm>
            <a:off x="1839600" y="260350"/>
            <a:ext cx="8269538" cy="865188"/>
          </a:xfrm>
        </p:spPr>
        <p:txBody>
          <a:bodyPr/>
          <a:lstStyle/>
          <a:p>
            <a:r>
              <a:rPr lang="fi-FI"/>
              <a:t>Otsikko ja teksti ilman </a:t>
            </a:r>
            <a:r>
              <a:rPr lang="fi-FI" err="1"/>
              <a:t>bulletpointeja</a:t>
            </a:r>
            <a:endParaRPr/>
          </a:p>
        </p:txBody>
      </p:sp>
      <p:sp>
        <p:nvSpPr>
          <p:cNvPr id="3" name="Teksti"/>
          <p:cNvSpPr>
            <a:spLocks noGrp="1"/>
          </p:cNvSpPr>
          <p:nvPr>
            <p:ph idx="1"/>
          </p:nvPr>
        </p:nvSpPr>
        <p:spPr>
          <a:xfrm>
            <a:off x="1838261" y="1557338"/>
            <a:ext cx="8288402" cy="4614862"/>
          </a:xfrm>
        </p:spPr>
        <p:txBody>
          <a:bodyPr lIns="0" tIns="0" rIns="0" bIns="0">
            <a:normAutofit/>
          </a:bodyPr>
          <a:lstStyle>
            <a:lvl1pPr>
              <a:lnSpc>
                <a:spcPct val="100000"/>
              </a:lnSpc>
              <a:buFontTx/>
              <a:buNone/>
              <a:defRPr sz="2800"/>
            </a:lvl1pPr>
            <a:lvl2pPr marL="451025" indent="0">
              <a:lnSpc>
                <a:spcPct val="100000"/>
              </a:lnSpc>
              <a:buFontTx/>
              <a:buNone/>
              <a:defRPr sz="2400"/>
            </a:lvl2pPr>
            <a:lvl3pPr marL="902050" indent="0">
              <a:lnSpc>
                <a:spcPct val="100000"/>
              </a:lnSpc>
              <a:buFontTx/>
              <a:buNone/>
              <a:defRPr sz="2000"/>
            </a:lvl3pPr>
            <a:lvl4pPr marL="1353075" indent="0">
              <a:lnSpc>
                <a:spcPct val="100000"/>
              </a:lnSpc>
              <a:buFontTx/>
              <a:buNone/>
              <a:defRPr sz="2000"/>
            </a:lvl4pPr>
            <a:lvl5pPr marL="1804100" indent="0">
              <a:lnSpc>
                <a:spcPct val="100000"/>
              </a:lnSpc>
              <a:buFontTx/>
              <a:buNone/>
              <a:defRPr sz="2000"/>
            </a:lvl5pPr>
            <a:lvl6pPr>
              <a:defRPr/>
            </a:lvl6pPr>
            <a:lvl7pPr>
              <a:defRPr/>
            </a:lvl7pPr>
            <a:lvl8pPr>
              <a:defRPr/>
            </a:lvl8pPr>
            <a:lvl9pP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9" name="PVM">
            <a:extLst>
              <a:ext uri="{FF2B5EF4-FFF2-40B4-BE49-F238E27FC236}">
                <a16:creationId xmlns:a16="http://schemas.microsoft.com/office/drawing/2014/main" id="{74D28EA9-B7C2-86F9-B472-24F7C12ECA73}"/>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0" name="Dianro">
            <a:extLst>
              <a:ext uri="{FF2B5EF4-FFF2-40B4-BE49-F238E27FC236}">
                <a16:creationId xmlns:a16="http://schemas.microsoft.com/office/drawing/2014/main" id="{E1BED8DE-3B22-F93F-4AD0-93719D05AC83}"/>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1" name="Alaviite">
            <a:extLst>
              <a:ext uri="{FF2B5EF4-FFF2-40B4-BE49-F238E27FC236}">
                <a16:creationId xmlns:a16="http://schemas.microsoft.com/office/drawing/2014/main" id="{EB144198-EC7E-19F3-F183-717A45A50DCA}"/>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5101062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Värikäs 4 - Teksti (ei bulletpoint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p:cNvSpPr>
            <a:spLocks noGrp="1"/>
          </p:cNvSpPr>
          <p:nvPr>
            <p:ph type="title" hasCustomPrompt="1"/>
          </p:nvPr>
        </p:nvSpPr>
        <p:spPr>
          <a:xfrm>
            <a:off x="1839600" y="260350"/>
            <a:ext cx="8269538" cy="865188"/>
          </a:xfrm>
        </p:spPr>
        <p:txBody>
          <a:bodyPr/>
          <a:lstStyle/>
          <a:p>
            <a:r>
              <a:rPr lang="fi-FI"/>
              <a:t>Otsikko ja teksti ilman </a:t>
            </a:r>
            <a:r>
              <a:rPr lang="fi-FI" err="1"/>
              <a:t>bulletpointeja</a:t>
            </a:r>
            <a:endParaRPr/>
          </a:p>
        </p:txBody>
      </p:sp>
      <p:sp>
        <p:nvSpPr>
          <p:cNvPr id="3" name="Teksti"/>
          <p:cNvSpPr>
            <a:spLocks noGrp="1"/>
          </p:cNvSpPr>
          <p:nvPr>
            <p:ph idx="1"/>
          </p:nvPr>
        </p:nvSpPr>
        <p:spPr>
          <a:xfrm>
            <a:off x="1838261" y="1557338"/>
            <a:ext cx="8288402" cy="4614862"/>
          </a:xfrm>
        </p:spPr>
        <p:txBody>
          <a:bodyPr lIns="0" tIns="0" rIns="0" bIns="0">
            <a:normAutofit/>
          </a:bodyPr>
          <a:lstStyle>
            <a:lvl1pPr>
              <a:lnSpc>
                <a:spcPct val="100000"/>
              </a:lnSpc>
              <a:buFontTx/>
              <a:buNone/>
              <a:defRPr sz="2800"/>
            </a:lvl1pPr>
            <a:lvl2pPr marL="451025" indent="0">
              <a:lnSpc>
                <a:spcPct val="100000"/>
              </a:lnSpc>
              <a:buFontTx/>
              <a:buNone/>
              <a:defRPr sz="2400"/>
            </a:lvl2pPr>
            <a:lvl3pPr marL="902050" indent="0">
              <a:lnSpc>
                <a:spcPct val="100000"/>
              </a:lnSpc>
              <a:buFontTx/>
              <a:buNone/>
              <a:defRPr sz="2000"/>
            </a:lvl3pPr>
            <a:lvl4pPr marL="1353075" indent="0">
              <a:lnSpc>
                <a:spcPct val="100000"/>
              </a:lnSpc>
              <a:buFontTx/>
              <a:buNone/>
              <a:defRPr sz="2000"/>
            </a:lvl4pPr>
            <a:lvl5pPr marL="1804100" indent="0">
              <a:lnSpc>
                <a:spcPct val="100000"/>
              </a:lnSpc>
              <a:buFontTx/>
              <a:buNone/>
              <a:defRPr sz="2000"/>
            </a:lvl5pPr>
            <a:lvl6pPr>
              <a:defRPr/>
            </a:lvl6pPr>
            <a:lvl7pPr>
              <a:defRPr/>
            </a:lvl7pPr>
            <a:lvl8pPr>
              <a:defRPr/>
            </a:lvl8pPr>
            <a:lvl9pP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9" name="PVM">
            <a:extLst>
              <a:ext uri="{FF2B5EF4-FFF2-40B4-BE49-F238E27FC236}">
                <a16:creationId xmlns:a16="http://schemas.microsoft.com/office/drawing/2014/main" id="{74D28EA9-B7C2-86F9-B472-24F7C12ECA73}"/>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0" name="Dianro">
            <a:extLst>
              <a:ext uri="{FF2B5EF4-FFF2-40B4-BE49-F238E27FC236}">
                <a16:creationId xmlns:a16="http://schemas.microsoft.com/office/drawing/2014/main" id="{E1BED8DE-3B22-F93F-4AD0-93719D05AC83}"/>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1" name="Alaviite">
            <a:extLst>
              <a:ext uri="{FF2B5EF4-FFF2-40B4-BE49-F238E27FC236}">
                <a16:creationId xmlns:a16="http://schemas.microsoft.com/office/drawing/2014/main" id="{EB144198-EC7E-19F3-F183-717A45A50DCA}"/>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3265683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Värikäs 4 - Teksti (ei bulletpoint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p:cNvSpPr>
            <a:spLocks noGrp="1"/>
          </p:cNvSpPr>
          <p:nvPr>
            <p:ph type="title" hasCustomPrompt="1"/>
          </p:nvPr>
        </p:nvSpPr>
        <p:spPr>
          <a:xfrm>
            <a:off x="1839600" y="260350"/>
            <a:ext cx="8269538" cy="865188"/>
          </a:xfrm>
        </p:spPr>
        <p:txBody>
          <a:bodyPr/>
          <a:lstStyle/>
          <a:p>
            <a:r>
              <a:rPr lang="fi-FI"/>
              <a:t>Otsikko ja teksti ilman </a:t>
            </a:r>
            <a:r>
              <a:rPr lang="fi-FI" err="1"/>
              <a:t>bulletpointeja</a:t>
            </a:r>
            <a:endParaRPr/>
          </a:p>
        </p:txBody>
      </p:sp>
      <p:sp>
        <p:nvSpPr>
          <p:cNvPr id="3" name="Teksti"/>
          <p:cNvSpPr>
            <a:spLocks noGrp="1"/>
          </p:cNvSpPr>
          <p:nvPr>
            <p:ph idx="1"/>
          </p:nvPr>
        </p:nvSpPr>
        <p:spPr>
          <a:xfrm>
            <a:off x="1838261" y="1557338"/>
            <a:ext cx="8288402" cy="4614862"/>
          </a:xfrm>
        </p:spPr>
        <p:txBody>
          <a:bodyPr lIns="0" tIns="0" rIns="0" bIns="0">
            <a:normAutofit/>
          </a:bodyPr>
          <a:lstStyle>
            <a:lvl1pPr>
              <a:lnSpc>
                <a:spcPct val="100000"/>
              </a:lnSpc>
              <a:buFontTx/>
              <a:buNone/>
              <a:defRPr sz="2800"/>
            </a:lvl1pPr>
            <a:lvl2pPr marL="451025" indent="0">
              <a:lnSpc>
                <a:spcPct val="100000"/>
              </a:lnSpc>
              <a:buFontTx/>
              <a:buNone/>
              <a:defRPr sz="2400"/>
            </a:lvl2pPr>
            <a:lvl3pPr marL="902050" indent="0">
              <a:lnSpc>
                <a:spcPct val="100000"/>
              </a:lnSpc>
              <a:buFontTx/>
              <a:buNone/>
              <a:defRPr sz="2000"/>
            </a:lvl3pPr>
            <a:lvl4pPr marL="1353075" indent="0">
              <a:lnSpc>
                <a:spcPct val="100000"/>
              </a:lnSpc>
              <a:buFontTx/>
              <a:buNone/>
              <a:defRPr sz="2000"/>
            </a:lvl4pPr>
            <a:lvl5pPr marL="1804100" indent="0">
              <a:lnSpc>
                <a:spcPct val="100000"/>
              </a:lnSpc>
              <a:buFontTx/>
              <a:buNone/>
              <a:defRPr sz="2000"/>
            </a:lvl5pPr>
            <a:lvl6pPr>
              <a:defRPr/>
            </a:lvl6pPr>
            <a:lvl7pPr>
              <a:defRPr/>
            </a:lvl7pPr>
            <a:lvl8pPr>
              <a:defRPr/>
            </a:lvl8pPr>
            <a:lvl9pP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9" name="PVM">
            <a:extLst>
              <a:ext uri="{FF2B5EF4-FFF2-40B4-BE49-F238E27FC236}">
                <a16:creationId xmlns:a16="http://schemas.microsoft.com/office/drawing/2014/main" id="{74D28EA9-B7C2-86F9-B472-24F7C12ECA73}"/>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0" name="Dianro">
            <a:extLst>
              <a:ext uri="{FF2B5EF4-FFF2-40B4-BE49-F238E27FC236}">
                <a16:creationId xmlns:a16="http://schemas.microsoft.com/office/drawing/2014/main" id="{E1BED8DE-3B22-F93F-4AD0-93719D05AC83}"/>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1" name="Alaviite">
            <a:extLst>
              <a:ext uri="{FF2B5EF4-FFF2-40B4-BE49-F238E27FC236}">
                <a16:creationId xmlns:a16="http://schemas.microsoft.com/office/drawing/2014/main" id="{EB144198-EC7E-19F3-F183-717A45A50DCA}"/>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14483758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kenttää">
    <p:spTree>
      <p:nvGrpSpPr>
        <p:cNvPr id="1" name=""/>
        <p:cNvGrpSpPr/>
        <p:nvPr/>
      </p:nvGrpSpPr>
      <p:grpSpPr>
        <a:xfrm>
          <a:off x="0" y="0"/>
          <a:ext cx="0" cy="0"/>
          <a:chOff x="0" y="0"/>
          <a:chExt cx="0" cy="0"/>
        </a:xfrm>
      </p:grpSpPr>
      <p:sp>
        <p:nvSpPr>
          <p:cNvPr id="11" name="Otsikko">
            <a:extLst>
              <a:ext uri="{FF2B5EF4-FFF2-40B4-BE49-F238E27FC236}">
                <a16:creationId xmlns:a16="http://schemas.microsoft.com/office/drawing/2014/main" id="{30CF74AF-EDD3-7084-408B-F447FC479897}"/>
              </a:ext>
            </a:extLst>
          </p:cNvPr>
          <p:cNvSpPr>
            <a:spLocks noGrp="1"/>
          </p:cNvSpPr>
          <p:nvPr>
            <p:ph type="title" hasCustomPrompt="1"/>
          </p:nvPr>
        </p:nvSpPr>
        <p:spPr>
          <a:xfrm>
            <a:off x="1198563" y="259200"/>
            <a:ext cx="8928236" cy="865188"/>
          </a:xfrm>
        </p:spPr>
        <p:txBody>
          <a:bodyPr/>
          <a:lstStyle>
            <a:lvl1pPr>
              <a:lnSpc>
                <a:spcPts val="3440"/>
              </a:lnSpc>
              <a:defRPr/>
            </a:lvl1pPr>
          </a:lstStyle>
          <a:p>
            <a:r>
              <a:rPr lang="fi-FI"/>
              <a:t>Otsikko + 2 kenttää, </a:t>
            </a:r>
            <a:r>
              <a:rPr lang="fi-FI" err="1"/>
              <a:t>bulletpointit</a:t>
            </a:r>
            <a:endParaRPr/>
          </a:p>
        </p:txBody>
      </p:sp>
      <p:sp>
        <p:nvSpPr>
          <p:cNvPr id="3" name="Sisältö 1"/>
          <p:cNvSpPr>
            <a:spLocks noGrp="1"/>
          </p:cNvSpPr>
          <p:nvPr>
            <p:ph sz="half" idx="1"/>
          </p:nvPr>
        </p:nvSpPr>
        <p:spPr>
          <a:xfrm>
            <a:off x="1198563" y="1558800"/>
            <a:ext cx="4185111" cy="4751387"/>
          </a:xfrm>
        </p:spPr>
        <p:txBody>
          <a:bodyPr lIns="0" tIns="0" rIns="0" bIns="0">
            <a:normAutofit/>
          </a:bodyPr>
          <a:lstStyle>
            <a:lvl1pPr indent="0">
              <a:lnSpc>
                <a:spcPct val="100000"/>
              </a:lnSpc>
              <a:defRPr sz="2800"/>
            </a:lvl1pPr>
            <a:lvl2pPr>
              <a:lnSpc>
                <a:spcPct val="100000"/>
              </a:lnSpc>
              <a:defRPr sz="2400"/>
            </a:lvl2pPr>
            <a:lvl3pPr>
              <a:lnSpc>
                <a:spcPct val="100000"/>
              </a:lnSpc>
              <a:defRPr sz="20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4" name="Sisältö 2"/>
          <p:cNvSpPr>
            <a:spLocks noGrp="1"/>
          </p:cNvSpPr>
          <p:nvPr>
            <p:ph sz="half" idx="2"/>
          </p:nvPr>
        </p:nvSpPr>
        <p:spPr>
          <a:xfrm>
            <a:off x="5806663" y="1570665"/>
            <a:ext cx="4320000" cy="4738059"/>
          </a:xfrm>
        </p:spPr>
        <p:txBody>
          <a:bodyPr lIns="0" tIns="0" rIns="0" bIns="0">
            <a:normAutofit/>
          </a:bodyPr>
          <a:lstStyle>
            <a:lvl1pPr>
              <a:lnSpc>
                <a:spcPct val="100000"/>
              </a:lnSpc>
              <a:defRPr sz="2800"/>
            </a:lvl1pPr>
            <a:lvl2pPr>
              <a:lnSpc>
                <a:spcPct val="100000"/>
              </a:lnSpc>
              <a:defRPr sz="2400"/>
            </a:lvl2pPr>
            <a:lvl3pPr>
              <a:lnSpc>
                <a:spcPct val="100000"/>
              </a:lnSpc>
              <a:defRPr sz="20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5" name="PVM">
            <a:extLst>
              <a:ext uri="{FF2B5EF4-FFF2-40B4-BE49-F238E27FC236}">
                <a16:creationId xmlns:a16="http://schemas.microsoft.com/office/drawing/2014/main" id="{CDEE20C7-4865-B48F-525D-3AD0AE1B19CF}"/>
              </a:ext>
            </a:extLst>
          </p:cNvPr>
          <p:cNvSpPr>
            <a:spLocks noGrp="1"/>
          </p:cNvSpPr>
          <p:nvPr>
            <p:ph type="dt" sz="half" idx="10"/>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6" name="Dianro">
            <a:extLst>
              <a:ext uri="{FF2B5EF4-FFF2-40B4-BE49-F238E27FC236}">
                <a16:creationId xmlns:a16="http://schemas.microsoft.com/office/drawing/2014/main" id="{4D62F0EB-9E60-323A-ABF9-E79EFE2C9372}"/>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7" name="Alaviite">
            <a:extLst>
              <a:ext uri="{FF2B5EF4-FFF2-40B4-BE49-F238E27FC236}">
                <a16:creationId xmlns:a16="http://schemas.microsoft.com/office/drawing/2014/main" id="{F714AD0A-F88D-F945-3C6A-7B5A43E492E8}"/>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12977962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väliotsikkoa &amp; saraketta">
    <p:spTree>
      <p:nvGrpSpPr>
        <p:cNvPr id="1" name=""/>
        <p:cNvGrpSpPr/>
        <p:nvPr/>
      </p:nvGrpSpPr>
      <p:grpSpPr>
        <a:xfrm>
          <a:off x="0" y="0"/>
          <a:ext cx="0" cy="0"/>
          <a:chOff x="0" y="0"/>
          <a:chExt cx="0" cy="0"/>
        </a:xfrm>
      </p:grpSpPr>
      <p:sp>
        <p:nvSpPr>
          <p:cNvPr id="3" name="Välitotsikko 1"/>
          <p:cNvSpPr>
            <a:spLocks noGrp="1"/>
          </p:cNvSpPr>
          <p:nvPr>
            <p:ph type="body" idx="1" hasCustomPrompt="1"/>
          </p:nvPr>
        </p:nvSpPr>
        <p:spPr>
          <a:xfrm>
            <a:off x="1198563" y="1557338"/>
            <a:ext cx="4284000" cy="647526"/>
          </a:xfrm>
        </p:spPr>
        <p:txBody>
          <a:bodyPr lIns="0" tIns="0" rIns="0" bIns="0" anchor="ctr">
            <a:normAutofit/>
          </a:bodyPr>
          <a:lstStyle>
            <a:lvl1pPr marL="0" indent="0">
              <a:lnSpc>
                <a:spcPct val="100000"/>
              </a:lnSpc>
              <a:buNone/>
              <a:defRPr sz="2400" b="1" i="0">
                <a:solidFill>
                  <a:schemeClr val="tx1"/>
                </a:solidFill>
                <a:latin typeface="+mn-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fi-FI"/>
              <a:t>Tähän mahtuu </a:t>
            </a:r>
            <a:br>
              <a:rPr lang="fi-FI"/>
            </a:br>
            <a:r>
              <a:rPr lang="fi-FI"/>
              <a:t>kaksirivinen otsikko</a:t>
            </a:r>
          </a:p>
        </p:txBody>
      </p:sp>
      <p:sp>
        <p:nvSpPr>
          <p:cNvPr id="4" name="Teksti 1"/>
          <p:cNvSpPr>
            <a:spLocks noGrp="1"/>
          </p:cNvSpPr>
          <p:nvPr>
            <p:ph sz="half" idx="2"/>
          </p:nvPr>
        </p:nvSpPr>
        <p:spPr>
          <a:xfrm>
            <a:off x="1198563" y="2492896"/>
            <a:ext cx="4284000" cy="3815829"/>
          </a:xfrm>
        </p:spPr>
        <p:txBody>
          <a:bodyPr lIns="0" tIns="0" rIns="0" bIns="0">
            <a:normAutofit/>
          </a:bodyPr>
          <a:lstStyle>
            <a:lvl1pPr>
              <a:lnSpc>
                <a:spcPct val="100000"/>
              </a:lnSpc>
              <a:defRPr sz="2400"/>
            </a:lvl1pPr>
            <a:lvl2pPr>
              <a:lnSpc>
                <a:spcPct val="100000"/>
              </a:lnSpc>
              <a:defRPr sz="2000"/>
            </a:lvl2pPr>
            <a:lvl3pPr>
              <a:lnSpc>
                <a:spcPct val="100000"/>
              </a:lnSpc>
              <a:defRPr sz="1800"/>
            </a:lvl3pPr>
            <a:lvl4pPr>
              <a:lnSpc>
                <a:spcPct val="100000"/>
              </a:lnSpc>
              <a:defRPr sz="1800"/>
            </a:lvl4pPr>
            <a:lvl5pPr>
              <a:lnSpc>
                <a:spcPct val="100000"/>
              </a:lnSpc>
              <a:defRPr sz="1800"/>
            </a:lvl5pPr>
            <a:lvl6pPr>
              <a:defRPr sz="2000"/>
            </a:lvl6pPr>
            <a:lvl7pPr>
              <a:defRPr sz="2000"/>
            </a:lvl7pPr>
            <a:lvl8pPr>
              <a:defRPr sz="2000" baseline="0"/>
            </a:lvl8pPr>
            <a:lvl9pPr>
              <a:defRPr sz="2000" baseline="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5" name="Väliotsikko 2"/>
          <p:cNvSpPr>
            <a:spLocks noGrp="1"/>
          </p:cNvSpPr>
          <p:nvPr>
            <p:ph type="body" sz="quarter" idx="3" hasCustomPrompt="1"/>
          </p:nvPr>
        </p:nvSpPr>
        <p:spPr>
          <a:xfrm>
            <a:off x="5842799" y="1557338"/>
            <a:ext cx="4284000" cy="647526"/>
          </a:xfrm>
        </p:spPr>
        <p:txBody>
          <a:bodyPr lIns="0" tIns="0" rIns="0" bIns="0" anchor="ctr">
            <a:normAutofit/>
          </a:bodyPr>
          <a:lstStyle>
            <a:lvl1pPr marL="0" indent="0">
              <a:lnSpc>
                <a:spcPct val="100000"/>
              </a:lnSpc>
              <a:buNone/>
              <a:defRPr lang="fi-FI" sz="2400" b="1" i="0" kern="1200" dirty="0" smtClean="0">
                <a:solidFill>
                  <a:schemeClr val="tx1"/>
                </a:solidFill>
                <a:latin typeface="+mn-lt"/>
                <a:ea typeface="+mn-ea"/>
                <a:cs typeface="+mn-cs"/>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fi-FI"/>
              <a:t>Tähän mahtuu </a:t>
            </a:r>
            <a:br>
              <a:rPr lang="fi-FI"/>
            </a:br>
            <a:r>
              <a:rPr lang="fi-FI"/>
              <a:t>kaksirivinen otsikko</a:t>
            </a:r>
          </a:p>
        </p:txBody>
      </p:sp>
      <p:sp>
        <p:nvSpPr>
          <p:cNvPr id="6" name="Teksti 2"/>
          <p:cNvSpPr>
            <a:spLocks noGrp="1"/>
          </p:cNvSpPr>
          <p:nvPr>
            <p:ph sz="quarter" idx="4"/>
          </p:nvPr>
        </p:nvSpPr>
        <p:spPr>
          <a:xfrm>
            <a:off x="5842801" y="2492896"/>
            <a:ext cx="4284000" cy="3815829"/>
          </a:xfrm>
        </p:spPr>
        <p:txBody>
          <a:bodyPr lIns="0" tIns="0" rIns="0" bIns="0">
            <a:normAutofit/>
          </a:bodyPr>
          <a:lstStyle>
            <a:lvl1pPr>
              <a:lnSpc>
                <a:spcPct val="100000"/>
              </a:lnSpc>
              <a:defRPr sz="2400"/>
            </a:lvl1pPr>
            <a:lvl2pPr>
              <a:lnSpc>
                <a:spcPct val="100000"/>
              </a:lnSpc>
              <a:defRPr sz="2000"/>
            </a:lvl2pPr>
            <a:lvl3pPr>
              <a:lnSpc>
                <a:spcPct val="100000"/>
              </a:lnSpc>
              <a:defRPr sz="1800"/>
            </a:lvl3pPr>
            <a:lvl4pPr>
              <a:lnSpc>
                <a:spcPct val="100000"/>
              </a:lnSpc>
              <a:defRPr sz="1800"/>
            </a:lvl4pPr>
            <a:lvl5pPr>
              <a:lnSpc>
                <a:spcPct val="100000"/>
              </a:lnSpc>
              <a:defRPr sz="1800"/>
            </a:lvl5pPr>
            <a:lvl6pPr>
              <a:defRPr sz="2000"/>
            </a:lvl6pPr>
            <a:lvl7pPr>
              <a:defRPr sz="2000"/>
            </a:lvl7pPr>
            <a:lvl8pPr>
              <a:defRPr sz="2000" baseline="0"/>
            </a:lvl8pPr>
            <a:lvl9pPr>
              <a:defRPr sz="2000" baseline="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7" name="Otsikko">
            <a:extLst>
              <a:ext uri="{FF2B5EF4-FFF2-40B4-BE49-F238E27FC236}">
                <a16:creationId xmlns:a16="http://schemas.microsoft.com/office/drawing/2014/main" id="{2B059EEB-DB83-196B-14A8-55B9248EC0E6}"/>
              </a:ext>
            </a:extLst>
          </p:cNvPr>
          <p:cNvSpPr>
            <a:spLocks noGrp="1"/>
          </p:cNvSpPr>
          <p:nvPr>
            <p:ph type="title" hasCustomPrompt="1"/>
          </p:nvPr>
        </p:nvSpPr>
        <p:spPr>
          <a:xfrm>
            <a:off x="1198563" y="259200"/>
            <a:ext cx="8928236" cy="865188"/>
          </a:xfrm>
        </p:spPr>
        <p:txBody>
          <a:bodyPr/>
          <a:lstStyle>
            <a:lvl1pPr>
              <a:lnSpc>
                <a:spcPts val="3440"/>
              </a:lnSpc>
              <a:defRPr/>
            </a:lvl1pPr>
          </a:lstStyle>
          <a:p>
            <a:r>
              <a:rPr lang="fi-FI"/>
              <a:t>Otsikko, 2 alaotsikkoa, 2 kenttää</a:t>
            </a:r>
            <a:endParaRPr/>
          </a:p>
        </p:txBody>
      </p:sp>
      <p:sp>
        <p:nvSpPr>
          <p:cNvPr id="9" name="PVM">
            <a:extLst>
              <a:ext uri="{FF2B5EF4-FFF2-40B4-BE49-F238E27FC236}">
                <a16:creationId xmlns:a16="http://schemas.microsoft.com/office/drawing/2014/main" id="{F3A46456-B017-3F27-FFC5-D2FD8E3248CF}"/>
              </a:ext>
            </a:extLst>
          </p:cNvPr>
          <p:cNvSpPr>
            <a:spLocks noGrp="1"/>
          </p:cNvSpPr>
          <p:nvPr>
            <p:ph type="dt" sz="half" idx="10"/>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3" name="Dianro">
            <a:extLst>
              <a:ext uri="{FF2B5EF4-FFF2-40B4-BE49-F238E27FC236}">
                <a16:creationId xmlns:a16="http://schemas.microsoft.com/office/drawing/2014/main" id="{E7EA0AF0-218D-E61B-2453-4C710399FD2E}"/>
              </a:ext>
            </a:extLst>
          </p:cNvPr>
          <p:cNvSpPr>
            <a:spLocks noGrp="1"/>
          </p:cNvSpPr>
          <p:nvPr>
            <p:ph type="sldNum" sz="quarter" idx="11"/>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4" name="Alaviite">
            <a:extLst>
              <a:ext uri="{FF2B5EF4-FFF2-40B4-BE49-F238E27FC236}">
                <a16:creationId xmlns:a16="http://schemas.microsoft.com/office/drawing/2014/main" id="{64CC1F6D-4629-C080-86D4-DABC4FCE871C}"/>
              </a:ext>
            </a:extLst>
          </p:cNvPr>
          <p:cNvSpPr>
            <a:spLocks noGrp="1"/>
          </p:cNvSpPr>
          <p:nvPr>
            <p:ph type="ftr" sz="quarter" idx="12"/>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487039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Otsikkodia kehy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austa">
            <a:extLst>
              <a:ext uri="{FF2B5EF4-FFF2-40B4-BE49-F238E27FC236}">
                <a16:creationId xmlns:a16="http://schemas.microsoft.com/office/drawing/2014/main" id="{C2760E02-9DB8-3BB7-2FCC-A15209FA1062}"/>
              </a:ext>
              <a:ext uri="{C183D7F6-B498-43B3-948B-1728B52AA6E4}">
                <adec:decorative xmlns:adec="http://schemas.microsoft.com/office/drawing/2017/decorative" val="1"/>
              </a:ext>
            </a:extLst>
          </p:cNvPr>
          <p:cNvSpPr/>
          <p:nvPr userDrawn="1"/>
        </p:nvSpPr>
        <p:spPr>
          <a:xfrm>
            <a:off x="549795" y="484816"/>
            <a:ext cx="11089233" cy="5823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Otsikko">
            <a:extLst>
              <a:ext uri="{FF2B5EF4-FFF2-40B4-BE49-F238E27FC236}">
                <a16:creationId xmlns:a16="http://schemas.microsoft.com/office/drawing/2014/main" id="{79FB9588-FFAD-8C5E-CA19-533724018547}"/>
              </a:ext>
            </a:extLst>
          </p:cNvPr>
          <p:cNvSpPr>
            <a:spLocks noGrp="1"/>
          </p:cNvSpPr>
          <p:nvPr>
            <p:ph type="title"/>
          </p:nvPr>
        </p:nvSpPr>
        <p:spPr>
          <a:xfrm>
            <a:off x="2061964" y="2183291"/>
            <a:ext cx="8064699" cy="1801292"/>
          </a:xfrm>
        </p:spPr>
        <p:txBody>
          <a:bodyPr anchor="b">
            <a:normAutofit/>
          </a:bodyPr>
          <a:lstStyle>
            <a:lvl1pPr algn="ctr">
              <a:defRPr sz="4000">
                <a:solidFill>
                  <a:schemeClr val="accent1"/>
                </a:solidFill>
              </a:defRPr>
            </a:lvl1pPr>
          </a:lstStyle>
          <a:p>
            <a:r>
              <a:rPr lang="fi-FI"/>
              <a:t>Muokkaa ots. perustyyl. napsautt.</a:t>
            </a:r>
          </a:p>
        </p:txBody>
      </p:sp>
      <p:sp>
        <p:nvSpPr>
          <p:cNvPr id="5" name="Somekanava">
            <a:extLst>
              <a:ext uri="{FF2B5EF4-FFF2-40B4-BE49-F238E27FC236}">
                <a16:creationId xmlns:a16="http://schemas.microsoft.com/office/drawing/2014/main" id="{FA86527E-3D1F-DAB7-9890-39DD32327ED3}"/>
              </a:ext>
            </a:extLst>
          </p:cNvPr>
          <p:cNvSpPr>
            <a:spLocks noGrp="1"/>
          </p:cNvSpPr>
          <p:nvPr>
            <p:ph type="body" sz="quarter" idx="10" hasCustomPrompt="1"/>
          </p:nvPr>
        </p:nvSpPr>
        <p:spPr>
          <a:xfrm>
            <a:off x="2062163" y="4868863"/>
            <a:ext cx="8064500" cy="576262"/>
          </a:xfrm>
        </p:spPr>
        <p:txBody>
          <a:bodyPr/>
          <a:lstStyle>
            <a:lvl1pPr algn="ctr">
              <a:defRPr/>
            </a:lvl1pPr>
          </a:lstStyle>
          <a:p>
            <a:r>
              <a:rPr lang="fi-FI" sz="2400">
                <a:solidFill>
                  <a:schemeClr val="accent1">
                    <a:lumMod val="75000"/>
                  </a:schemeClr>
                </a:solidFill>
              </a:rPr>
              <a:t>päivämäärä</a:t>
            </a:r>
          </a:p>
        </p:txBody>
      </p:sp>
      <p:sp>
        <p:nvSpPr>
          <p:cNvPr id="3" name="Nimi"/>
          <p:cNvSpPr>
            <a:spLocks noGrp="1"/>
          </p:cNvSpPr>
          <p:nvPr>
            <p:ph type="subTitle" idx="1" hasCustomPrompt="1"/>
          </p:nvPr>
        </p:nvSpPr>
        <p:spPr>
          <a:xfrm>
            <a:off x="2061964" y="4254711"/>
            <a:ext cx="8064699" cy="504056"/>
          </a:xfrm>
        </p:spPr>
        <p:txBody>
          <a:bodyPr>
            <a:normAutofit/>
          </a:bodyPr>
          <a:lstStyle>
            <a:lvl1pPr marL="0" indent="0" algn="ctr">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fi-FI"/>
              <a:t>Nimi Sukunimi</a:t>
            </a:r>
            <a:endParaRPr/>
          </a:p>
        </p:txBody>
      </p:sp>
      <p:pic>
        <p:nvPicPr>
          <p:cNvPr id="2" name="Kuva 1" descr="Kuva, joka sisältää kohteen Värikkyys&#10;&#10;Kuvaus luotu automaattisesti">
            <a:extLst>
              <a:ext uri="{FF2B5EF4-FFF2-40B4-BE49-F238E27FC236}">
                <a16:creationId xmlns:a16="http://schemas.microsoft.com/office/drawing/2014/main" id="{733E83DB-5BBB-EEE1-077F-FF38D44A29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3175" y="1228013"/>
            <a:ext cx="1942274" cy="1081199"/>
          </a:xfrm>
          <a:prstGeom prst="rect">
            <a:avLst/>
          </a:prstGeom>
        </p:spPr>
      </p:pic>
    </p:spTree>
    <p:extLst>
      <p:ext uri="{BB962C8B-B14F-4D97-AF65-F5344CB8AC3E}">
        <p14:creationId xmlns:p14="http://schemas.microsoft.com/office/powerpoint/2010/main" val="2004981100"/>
      </p:ext>
    </p:extLst>
  </p:cSld>
  <p:clrMapOvr>
    <a:masterClrMapping/>
  </p:clrMapOvr>
  <p:extLst>
    <p:ext uri="{DCECCB84-F9BA-43D5-87BE-67443E8EF086}">
      <p15:sldGuideLst xmlns:p15="http://schemas.microsoft.com/office/powerpoint/2012/main">
        <p15:guide id="1" pos="383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osto + 1 kenttä">
    <p:spTree>
      <p:nvGrpSpPr>
        <p:cNvPr id="1" name=""/>
        <p:cNvGrpSpPr/>
        <p:nvPr/>
      </p:nvGrpSpPr>
      <p:grpSpPr>
        <a:xfrm>
          <a:off x="0" y="0"/>
          <a:ext cx="0" cy="0"/>
          <a:chOff x="0" y="0"/>
          <a:chExt cx="0" cy="0"/>
        </a:xfrm>
      </p:grpSpPr>
      <p:sp>
        <p:nvSpPr>
          <p:cNvPr id="8" name="Otsikko">
            <a:extLst>
              <a:ext uri="{FF2B5EF4-FFF2-40B4-BE49-F238E27FC236}">
                <a16:creationId xmlns:a16="http://schemas.microsoft.com/office/drawing/2014/main" id="{B6BB657F-9D02-EC86-DEDF-30224CB840B0}"/>
              </a:ext>
            </a:extLst>
          </p:cNvPr>
          <p:cNvSpPr>
            <a:spLocks noGrp="1"/>
          </p:cNvSpPr>
          <p:nvPr>
            <p:ph type="title" hasCustomPrompt="1"/>
          </p:nvPr>
        </p:nvSpPr>
        <p:spPr>
          <a:xfrm>
            <a:off x="1198562" y="259200"/>
            <a:ext cx="8928237" cy="865188"/>
          </a:xfrm>
        </p:spPr>
        <p:txBody>
          <a:bodyPr/>
          <a:lstStyle>
            <a:lvl1pPr>
              <a:lnSpc>
                <a:spcPts val="3440"/>
              </a:lnSpc>
              <a:defRPr/>
            </a:lvl1pPr>
          </a:lstStyle>
          <a:p>
            <a:r>
              <a:rPr lang="fi-FI"/>
              <a:t>Otsikko, nosto/sitaatti/väliotsikko + sisältökenttä</a:t>
            </a:r>
            <a:endParaRPr/>
          </a:p>
        </p:txBody>
      </p:sp>
      <p:sp>
        <p:nvSpPr>
          <p:cNvPr id="4" name="Nosto tai väliotsikko"/>
          <p:cNvSpPr>
            <a:spLocks noGrp="1"/>
          </p:cNvSpPr>
          <p:nvPr>
            <p:ph type="body" sz="half" idx="2" hasCustomPrompt="1"/>
          </p:nvPr>
        </p:nvSpPr>
        <p:spPr>
          <a:xfrm>
            <a:off x="1198562" y="1557338"/>
            <a:ext cx="3201244" cy="4751388"/>
          </a:xfrm>
        </p:spPr>
        <p:txBody>
          <a:bodyPr lIns="0" tIns="0" rIns="0" bIns="0">
            <a:normAutofit/>
          </a:bodyPr>
          <a:lstStyle>
            <a:lvl1pPr marL="0" indent="0">
              <a:lnSpc>
                <a:spcPct val="100000"/>
              </a:lnSpc>
              <a:buNone/>
              <a:defRPr sz="2800" b="0">
                <a:solidFill>
                  <a:schemeClr val="accent1"/>
                </a:solidFill>
                <a:latin typeface="+mn-lt"/>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fi-FI"/>
              <a:t>Nostoteksti, sitaatti tai väliotsikko</a:t>
            </a:r>
          </a:p>
        </p:txBody>
      </p:sp>
      <p:sp>
        <p:nvSpPr>
          <p:cNvPr id="3" name="Sisältö"/>
          <p:cNvSpPr>
            <a:spLocks noGrp="1"/>
          </p:cNvSpPr>
          <p:nvPr>
            <p:ph idx="1"/>
          </p:nvPr>
        </p:nvSpPr>
        <p:spPr>
          <a:xfrm>
            <a:off x="5086300" y="1557335"/>
            <a:ext cx="5040363" cy="4751389"/>
          </a:xfrm>
        </p:spPr>
        <p:txBody>
          <a:bodyPr lIns="0" tIns="0" rIns="0" bIns="0">
            <a:normAutofit/>
          </a:bodyPr>
          <a:lstStyle>
            <a:lvl1pPr>
              <a:lnSpc>
                <a:spcPct val="100000"/>
              </a:lnSpc>
              <a:spcAft>
                <a:spcPts val="300"/>
              </a:spcAft>
              <a:defRPr sz="2800">
                <a:latin typeface="+mn-lt"/>
              </a:defRPr>
            </a:lvl1pPr>
            <a:lvl2pPr>
              <a:lnSpc>
                <a:spcPct val="100000"/>
              </a:lnSpc>
              <a:spcAft>
                <a:spcPts val="300"/>
              </a:spcAft>
              <a:defRPr sz="2400">
                <a:latin typeface="+mn-lt"/>
              </a:defRPr>
            </a:lvl2pPr>
            <a:lvl3pPr>
              <a:lnSpc>
                <a:spcPct val="100000"/>
              </a:lnSpc>
              <a:spcAft>
                <a:spcPts val="300"/>
              </a:spcAft>
              <a:defRPr sz="2000">
                <a:latin typeface="+mn-lt"/>
              </a:defRPr>
            </a:lvl3pPr>
            <a:lvl4pPr>
              <a:lnSpc>
                <a:spcPct val="100000"/>
              </a:lnSpc>
              <a:spcAft>
                <a:spcPts val="300"/>
              </a:spcAft>
              <a:defRPr sz="2000">
                <a:latin typeface="+mn-lt"/>
              </a:defRPr>
            </a:lvl4pPr>
            <a:lvl5pPr>
              <a:lnSpc>
                <a:spcPct val="100000"/>
              </a:lnSpc>
              <a:spcAft>
                <a:spcPts val="300"/>
              </a:spcAft>
              <a:defRPr sz="2000">
                <a:latin typeface="+mn-lt"/>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5" name="PVM">
            <a:extLst>
              <a:ext uri="{FF2B5EF4-FFF2-40B4-BE49-F238E27FC236}">
                <a16:creationId xmlns:a16="http://schemas.microsoft.com/office/drawing/2014/main" id="{4E645635-BD97-87AF-63F6-290320CB2A02}"/>
              </a:ext>
            </a:extLst>
          </p:cNvPr>
          <p:cNvSpPr>
            <a:spLocks noGrp="1"/>
          </p:cNvSpPr>
          <p:nvPr>
            <p:ph type="dt" sz="half" idx="10"/>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6" name="Dianro">
            <a:extLst>
              <a:ext uri="{FF2B5EF4-FFF2-40B4-BE49-F238E27FC236}">
                <a16:creationId xmlns:a16="http://schemas.microsoft.com/office/drawing/2014/main" id="{55BDE28E-9738-70CB-7828-68D6971180CD}"/>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7" name="Alaviite">
            <a:extLst>
              <a:ext uri="{FF2B5EF4-FFF2-40B4-BE49-F238E27FC236}">
                <a16:creationId xmlns:a16="http://schemas.microsoft.com/office/drawing/2014/main" id="{3DE57B58-9DAC-A779-2CB6-201D38CEB588}"/>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3483960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 + rajattu 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Otsikko">
            <a:extLst>
              <a:ext uri="{FF2B5EF4-FFF2-40B4-BE49-F238E27FC236}">
                <a16:creationId xmlns:a16="http://schemas.microsoft.com/office/drawing/2014/main" id="{06DCE7BB-D4DD-6593-9E0A-EE1AA6CC0F40}"/>
              </a:ext>
            </a:extLst>
          </p:cNvPr>
          <p:cNvSpPr>
            <a:spLocks noGrp="1"/>
          </p:cNvSpPr>
          <p:nvPr>
            <p:ph type="title" hasCustomPrompt="1"/>
          </p:nvPr>
        </p:nvSpPr>
        <p:spPr>
          <a:xfrm>
            <a:off x="5230317" y="294055"/>
            <a:ext cx="4896346" cy="831483"/>
          </a:xfrm>
        </p:spPr>
        <p:txBody>
          <a:bodyPr/>
          <a:lstStyle>
            <a:lvl1pPr>
              <a:lnSpc>
                <a:spcPts val="3440"/>
              </a:lnSpc>
              <a:defRPr/>
            </a:lvl1pPr>
          </a:lstStyle>
          <a:p>
            <a:r>
              <a:rPr lang="fi-FI"/>
              <a:t>Otsikko, muotoiltu kuva ja tekstikenttä</a:t>
            </a:r>
            <a:endParaRPr/>
          </a:p>
        </p:txBody>
      </p:sp>
      <p:sp>
        <p:nvSpPr>
          <p:cNvPr id="20" name="Teksti">
            <a:extLst>
              <a:ext uri="{FF2B5EF4-FFF2-40B4-BE49-F238E27FC236}">
                <a16:creationId xmlns:a16="http://schemas.microsoft.com/office/drawing/2014/main" id="{5D73DD9A-BEE2-8729-05E1-AD8C1208909E}"/>
              </a:ext>
            </a:extLst>
          </p:cNvPr>
          <p:cNvSpPr>
            <a:spLocks noGrp="1"/>
          </p:cNvSpPr>
          <p:nvPr>
            <p:ph type="body" sz="quarter" idx="14"/>
          </p:nvPr>
        </p:nvSpPr>
        <p:spPr>
          <a:xfrm>
            <a:off x="5230317" y="1583608"/>
            <a:ext cx="6545918" cy="475138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0" name="Kuva">
            <a:extLst>
              <a:ext uri="{FF2B5EF4-FFF2-40B4-BE49-F238E27FC236}">
                <a16:creationId xmlns:a16="http://schemas.microsoft.com/office/drawing/2014/main" id="{2893FC1F-0EC8-FB2C-9C8B-13CB608287EF}"/>
              </a:ext>
            </a:extLst>
          </p:cNvPr>
          <p:cNvSpPr>
            <a:spLocks noGrp="1"/>
          </p:cNvSpPr>
          <p:nvPr>
            <p:ph type="pic" sz="quarter" idx="15"/>
          </p:nvPr>
        </p:nvSpPr>
        <p:spPr>
          <a:xfrm>
            <a:off x="0" y="0"/>
            <a:ext cx="4097338" cy="6858000"/>
          </a:xfrm>
          <a:custGeom>
            <a:avLst/>
            <a:gdLst>
              <a:gd name="connsiteX0" fmla="*/ 3716867 w 4097338"/>
              <a:gd name="connsiteY0" fmla="*/ 0 h 6858000"/>
              <a:gd name="connsiteX1" fmla="*/ 4097338 w 4097338"/>
              <a:gd name="connsiteY1" fmla="*/ 0 h 6858000"/>
              <a:gd name="connsiteX2" fmla="*/ 4097338 w 4097338"/>
              <a:gd name="connsiteY2" fmla="*/ 5285 h 6858000"/>
              <a:gd name="connsiteX3" fmla="*/ 653661 w 4097338"/>
              <a:gd name="connsiteY3" fmla="*/ 0 h 6858000"/>
              <a:gd name="connsiteX4" fmla="*/ 3716867 w 4097338"/>
              <a:gd name="connsiteY4" fmla="*/ 0 h 6858000"/>
              <a:gd name="connsiteX5" fmla="*/ 4097338 w 4097338"/>
              <a:gd name="connsiteY5" fmla="*/ 2299736 h 6858000"/>
              <a:gd name="connsiteX6" fmla="*/ 4097338 w 4097338"/>
              <a:gd name="connsiteY6" fmla="*/ 2304559 h 6858000"/>
              <a:gd name="connsiteX7" fmla="*/ 2615996 w 4097338"/>
              <a:gd name="connsiteY7" fmla="*/ 6858000 h 6858000"/>
              <a:gd name="connsiteX8" fmla="*/ 897228 w 4097338"/>
              <a:gd name="connsiteY8" fmla="*/ 6858000 h 6858000"/>
              <a:gd name="connsiteX9" fmla="*/ 0 w 4097338"/>
              <a:gd name="connsiteY9" fmla="*/ 6360319 h 6858000"/>
              <a:gd name="connsiteX10" fmla="*/ 0 w 4097338"/>
              <a:gd name="connsiteY10" fmla="*/ 8212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7338" h="6858000">
                <a:moveTo>
                  <a:pt x="3716867" y="0"/>
                </a:moveTo>
                <a:lnTo>
                  <a:pt x="4097338" y="0"/>
                </a:lnTo>
                <a:lnTo>
                  <a:pt x="4097338" y="5285"/>
                </a:lnTo>
                <a:close/>
                <a:moveTo>
                  <a:pt x="653661" y="0"/>
                </a:moveTo>
                <a:lnTo>
                  <a:pt x="3716867" y="0"/>
                </a:lnTo>
                <a:lnTo>
                  <a:pt x="4097338" y="2299736"/>
                </a:lnTo>
                <a:lnTo>
                  <a:pt x="4097338" y="2304559"/>
                </a:lnTo>
                <a:lnTo>
                  <a:pt x="2615996" y="6858000"/>
                </a:lnTo>
                <a:lnTo>
                  <a:pt x="897228" y="6858000"/>
                </a:lnTo>
                <a:lnTo>
                  <a:pt x="0" y="6360319"/>
                </a:lnTo>
                <a:lnTo>
                  <a:pt x="0" y="821267"/>
                </a:lnTo>
                <a:close/>
              </a:path>
            </a:pathLst>
          </a:custGeom>
        </p:spPr>
        <p:txBody>
          <a:bodyPr wrap="square">
            <a:noAutofit/>
          </a:bodyPr>
          <a:lstStyle/>
          <a:p>
            <a:r>
              <a:rPr lang="fi-FI"/>
              <a:t>Lisää kuva napsauttamalla kuvaketta</a:t>
            </a:r>
          </a:p>
        </p:txBody>
      </p:sp>
      <p:sp>
        <p:nvSpPr>
          <p:cNvPr id="54" name="PVM">
            <a:extLst>
              <a:ext uri="{FF2B5EF4-FFF2-40B4-BE49-F238E27FC236}">
                <a16:creationId xmlns:a16="http://schemas.microsoft.com/office/drawing/2014/main" id="{B03BB1D6-4DAA-8D4B-AF3D-236382269E21}"/>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55" name="Dianro">
            <a:extLst>
              <a:ext uri="{FF2B5EF4-FFF2-40B4-BE49-F238E27FC236}">
                <a16:creationId xmlns:a16="http://schemas.microsoft.com/office/drawing/2014/main" id="{EE5A84E5-2EC0-A1D3-5C8C-8E6DBA8C8AB1}"/>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56" name="Alaviite">
            <a:extLst>
              <a:ext uri="{FF2B5EF4-FFF2-40B4-BE49-F238E27FC236}">
                <a16:creationId xmlns:a16="http://schemas.microsoft.com/office/drawing/2014/main" id="{1F1065B1-A50A-5A8C-4DF9-1B41C38BA62E}"/>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3529153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tsikko + rajattu kuva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Otsikko">
            <a:extLst>
              <a:ext uri="{FF2B5EF4-FFF2-40B4-BE49-F238E27FC236}">
                <a16:creationId xmlns:a16="http://schemas.microsoft.com/office/drawing/2014/main" id="{06DCE7BB-D4DD-6593-9E0A-EE1AA6CC0F40}"/>
              </a:ext>
            </a:extLst>
          </p:cNvPr>
          <p:cNvSpPr>
            <a:spLocks noGrp="1"/>
          </p:cNvSpPr>
          <p:nvPr>
            <p:ph type="title" hasCustomPrompt="1"/>
          </p:nvPr>
        </p:nvSpPr>
        <p:spPr>
          <a:xfrm>
            <a:off x="5230317" y="294055"/>
            <a:ext cx="4896346" cy="831483"/>
          </a:xfrm>
        </p:spPr>
        <p:txBody>
          <a:bodyPr/>
          <a:lstStyle>
            <a:lvl1pPr>
              <a:lnSpc>
                <a:spcPts val="3440"/>
              </a:lnSpc>
              <a:defRPr/>
            </a:lvl1pPr>
          </a:lstStyle>
          <a:p>
            <a:r>
              <a:rPr lang="fi-FI"/>
              <a:t>Otsikko, muotoiltu kuva ja tekstikenttä</a:t>
            </a:r>
            <a:endParaRPr/>
          </a:p>
        </p:txBody>
      </p:sp>
      <p:sp>
        <p:nvSpPr>
          <p:cNvPr id="20" name="Teksti">
            <a:extLst>
              <a:ext uri="{FF2B5EF4-FFF2-40B4-BE49-F238E27FC236}">
                <a16:creationId xmlns:a16="http://schemas.microsoft.com/office/drawing/2014/main" id="{5D73DD9A-BEE2-8729-05E1-AD8C1208909E}"/>
              </a:ext>
            </a:extLst>
          </p:cNvPr>
          <p:cNvSpPr>
            <a:spLocks noGrp="1"/>
          </p:cNvSpPr>
          <p:nvPr>
            <p:ph type="body" sz="quarter" idx="14"/>
          </p:nvPr>
        </p:nvSpPr>
        <p:spPr>
          <a:xfrm>
            <a:off x="5230317" y="1583608"/>
            <a:ext cx="6545918" cy="475138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
            <a:extLst>
              <a:ext uri="{FF2B5EF4-FFF2-40B4-BE49-F238E27FC236}">
                <a16:creationId xmlns:a16="http://schemas.microsoft.com/office/drawing/2014/main" id="{329ECDFB-8DE4-78E4-3168-7A36558F0A9D}"/>
              </a:ext>
            </a:extLst>
          </p:cNvPr>
          <p:cNvSpPr>
            <a:spLocks noGrp="1"/>
          </p:cNvSpPr>
          <p:nvPr>
            <p:ph type="pic" sz="quarter" idx="15"/>
          </p:nvPr>
        </p:nvSpPr>
        <p:spPr>
          <a:xfrm>
            <a:off x="1" y="273652"/>
            <a:ext cx="4418577" cy="6237612"/>
          </a:xfrm>
          <a:custGeom>
            <a:avLst/>
            <a:gdLst>
              <a:gd name="connsiteX0" fmla="*/ 0 w 4418577"/>
              <a:gd name="connsiteY0" fmla="*/ 0 h 6237612"/>
              <a:gd name="connsiteX1" fmla="*/ 4418577 w 4418577"/>
              <a:gd name="connsiteY1" fmla="*/ 653022 h 6237612"/>
              <a:gd name="connsiteX2" fmla="*/ 3485766 w 4418577"/>
              <a:gd name="connsiteY2" fmla="*/ 2985049 h 6237612"/>
              <a:gd name="connsiteX3" fmla="*/ 963495 w 4418577"/>
              <a:gd name="connsiteY3" fmla="*/ 6237612 h 6237612"/>
              <a:gd name="connsiteX4" fmla="*/ 0 w 4418577"/>
              <a:gd name="connsiteY4" fmla="*/ 5675574 h 6237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8577" h="6237612">
                <a:moveTo>
                  <a:pt x="0" y="0"/>
                </a:moveTo>
                <a:lnTo>
                  <a:pt x="4418577" y="653022"/>
                </a:lnTo>
                <a:lnTo>
                  <a:pt x="3485766" y="2985049"/>
                </a:lnTo>
                <a:lnTo>
                  <a:pt x="963495" y="6237612"/>
                </a:lnTo>
                <a:lnTo>
                  <a:pt x="0" y="5675574"/>
                </a:lnTo>
                <a:close/>
              </a:path>
            </a:pathLst>
          </a:custGeom>
        </p:spPr>
        <p:txBody>
          <a:bodyPr wrap="square">
            <a:noAutofit/>
          </a:bodyPr>
          <a:lstStyle/>
          <a:p>
            <a:r>
              <a:rPr lang="fi-FI"/>
              <a:t>Lisää kuva napsauttamalla kuvaketta</a:t>
            </a:r>
          </a:p>
        </p:txBody>
      </p:sp>
      <p:sp>
        <p:nvSpPr>
          <p:cNvPr id="54" name="PVM">
            <a:extLst>
              <a:ext uri="{FF2B5EF4-FFF2-40B4-BE49-F238E27FC236}">
                <a16:creationId xmlns:a16="http://schemas.microsoft.com/office/drawing/2014/main" id="{B03BB1D6-4DAA-8D4B-AF3D-236382269E21}"/>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55" name="Dianro">
            <a:extLst>
              <a:ext uri="{FF2B5EF4-FFF2-40B4-BE49-F238E27FC236}">
                <a16:creationId xmlns:a16="http://schemas.microsoft.com/office/drawing/2014/main" id="{EE5A84E5-2EC0-A1D3-5C8C-8E6DBA8C8AB1}"/>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56" name="Alaviite">
            <a:extLst>
              <a:ext uri="{FF2B5EF4-FFF2-40B4-BE49-F238E27FC236}">
                <a16:creationId xmlns:a16="http://schemas.microsoft.com/office/drawing/2014/main" id="{1F1065B1-A50A-5A8C-4DF9-1B41C38BA62E}"/>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2930975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Otsikko + rajattu kuva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Otsikko">
            <a:extLst>
              <a:ext uri="{FF2B5EF4-FFF2-40B4-BE49-F238E27FC236}">
                <a16:creationId xmlns:a16="http://schemas.microsoft.com/office/drawing/2014/main" id="{06DCE7BB-D4DD-6593-9E0A-EE1AA6CC0F40}"/>
              </a:ext>
            </a:extLst>
          </p:cNvPr>
          <p:cNvSpPr>
            <a:spLocks noGrp="1"/>
          </p:cNvSpPr>
          <p:nvPr>
            <p:ph type="title" hasCustomPrompt="1"/>
          </p:nvPr>
        </p:nvSpPr>
        <p:spPr>
          <a:xfrm>
            <a:off x="5230317" y="294055"/>
            <a:ext cx="4896346" cy="831483"/>
          </a:xfrm>
        </p:spPr>
        <p:txBody>
          <a:bodyPr/>
          <a:lstStyle>
            <a:lvl1pPr>
              <a:lnSpc>
                <a:spcPts val="3440"/>
              </a:lnSpc>
              <a:defRPr/>
            </a:lvl1pPr>
          </a:lstStyle>
          <a:p>
            <a:r>
              <a:rPr lang="fi-FI"/>
              <a:t>Otsikko, muotoiltu kuva ja tekstikenttä</a:t>
            </a:r>
            <a:endParaRPr/>
          </a:p>
        </p:txBody>
      </p:sp>
      <p:sp>
        <p:nvSpPr>
          <p:cNvPr id="20" name="Teksti">
            <a:extLst>
              <a:ext uri="{FF2B5EF4-FFF2-40B4-BE49-F238E27FC236}">
                <a16:creationId xmlns:a16="http://schemas.microsoft.com/office/drawing/2014/main" id="{5D73DD9A-BEE2-8729-05E1-AD8C1208909E}"/>
              </a:ext>
            </a:extLst>
          </p:cNvPr>
          <p:cNvSpPr>
            <a:spLocks noGrp="1"/>
          </p:cNvSpPr>
          <p:nvPr>
            <p:ph type="body" sz="quarter" idx="14"/>
          </p:nvPr>
        </p:nvSpPr>
        <p:spPr>
          <a:xfrm>
            <a:off x="5230317" y="1583608"/>
            <a:ext cx="6545918" cy="475138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
            <a:extLst>
              <a:ext uri="{FF2B5EF4-FFF2-40B4-BE49-F238E27FC236}">
                <a16:creationId xmlns:a16="http://schemas.microsoft.com/office/drawing/2014/main" id="{329ECDFB-8DE4-78E4-3168-7A36558F0A9D}"/>
              </a:ext>
            </a:extLst>
          </p:cNvPr>
          <p:cNvSpPr>
            <a:spLocks noGrp="1"/>
          </p:cNvSpPr>
          <p:nvPr>
            <p:ph type="pic" sz="quarter" idx="15"/>
          </p:nvPr>
        </p:nvSpPr>
        <p:spPr>
          <a:xfrm>
            <a:off x="1" y="273652"/>
            <a:ext cx="4418577" cy="6237612"/>
          </a:xfrm>
          <a:custGeom>
            <a:avLst/>
            <a:gdLst>
              <a:gd name="connsiteX0" fmla="*/ 0 w 4418577"/>
              <a:gd name="connsiteY0" fmla="*/ 0 h 6237612"/>
              <a:gd name="connsiteX1" fmla="*/ 4418577 w 4418577"/>
              <a:gd name="connsiteY1" fmla="*/ 653022 h 6237612"/>
              <a:gd name="connsiteX2" fmla="*/ 3485766 w 4418577"/>
              <a:gd name="connsiteY2" fmla="*/ 2985049 h 6237612"/>
              <a:gd name="connsiteX3" fmla="*/ 963495 w 4418577"/>
              <a:gd name="connsiteY3" fmla="*/ 6237612 h 6237612"/>
              <a:gd name="connsiteX4" fmla="*/ 0 w 4418577"/>
              <a:gd name="connsiteY4" fmla="*/ 5675574 h 6237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8577" h="6237612">
                <a:moveTo>
                  <a:pt x="0" y="0"/>
                </a:moveTo>
                <a:lnTo>
                  <a:pt x="4418577" y="653022"/>
                </a:lnTo>
                <a:lnTo>
                  <a:pt x="3485766" y="2985049"/>
                </a:lnTo>
                <a:lnTo>
                  <a:pt x="963495" y="6237612"/>
                </a:lnTo>
                <a:lnTo>
                  <a:pt x="0" y="5675574"/>
                </a:lnTo>
                <a:close/>
              </a:path>
            </a:pathLst>
          </a:custGeom>
        </p:spPr>
        <p:txBody>
          <a:bodyPr wrap="square">
            <a:noAutofit/>
          </a:bodyPr>
          <a:lstStyle/>
          <a:p>
            <a:r>
              <a:rPr lang="fi-FI"/>
              <a:t>Lisää kuva napsauttamalla kuvaketta</a:t>
            </a:r>
          </a:p>
        </p:txBody>
      </p:sp>
      <p:sp>
        <p:nvSpPr>
          <p:cNvPr id="54" name="PVM">
            <a:extLst>
              <a:ext uri="{FF2B5EF4-FFF2-40B4-BE49-F238E27FC236}">
                <a16:creationId xmlns:a16="http://schemas.microsoft.com/office/drawing/2014/main" id="{B03BB1D6-4DAA-8D4B-AF3D-236382269E21}"/>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55" name="Dianro">
            <a:extLst>
              <a:ext uri="{FF2B5EF4-FFF2-40B4-BE49-F238E27FC236}">
                <a16:creationId xmlns:a16="http://schemas.microsoft.com/office/drawing/2014/main" id="{EE5A84E5-2EC0-A1D3-5C8C-8E6DBA8C8AB1}"/>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56" name="Alaviite">
            <a:extLst>
              <a:ext uri="{FF2B5EF4-FFF2-40B4-BE49-F238E27FC236}">
                <a16:creationId xmlns:a16="http://schemas.microsoft.com/office/drawing/2014/main" id="{1F1065B1-A50A-5A8C-4DF9-1B41C38BA62E}"/>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31684001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Otsikko + rajattu kuva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Otsikko">
            <a:extLst>
              <a:ext uri="{FF2B5EF4-FFF2-40B4-BE49-F238E27FC236}">
                <a16:creationId xmlns:a16="http://schemas.microsoft.com/office/drawing/2014/main" id="{06DCE7BB-D4DD-6593-9E0A-EE1AA6CC0F40}"/>
              </a:ext>
            </a:extLst>
          </p:cNvPr>
          <p:cNvSpPr>
            <a:spLocks noGrp="1"/>
          </p:cNvSpPr>
          <p:nvPr>
            <p:ph type="title" hasCustomPrompt="1"/>
          </p:nvPr>
        </p:nvSpPr>
        <p:spPr>
          <a:xfrm>
            <a:off x="384174" y="260351"/>
            <a:ext cx="6646340" cy="865188"/>
          </a:xfrm>
        </p:spPr>
        <p:txBody>
          <a:bodyPr/>
          <a:lstStyle>
            <a:lvl1pPr>
              <a:lnSpc>
                <a:spcPts val="3440"/>
              </a:lnSpc>
              <a:defRPr/>
            </a:lvl1pPr>
          </a:lstStyle>
          <a:p>
            <a:r>
              <a:rPr lang="fi-FI"/>
              <a:t>Otsikko, muotoiltu kuva ja tekstikenttä</a:t>
            </a:r>
            <a:endParaRPr/>
          </a:p>
        </p:txBody>
      </p:sp>
      <p:sp>
        <p:nvSpPr>
          <p:cNvPr id="20" name="Teksti">
            <a:extLst>
              <a:ext uri="{FF2B5EF4-FFF2-40B4-BE49-F238E27FC236}">
                <a16:creationId xmlns:a16="http://schemas.microsoft.com/office/drawing/2014/main" id="{5D73DD9A-BEE2-8729-05E1-AD8C1208909E}"/>
              </a:ext>
            </a:extLst>
          </p:cNvPr>
          <p:cNvSpPr>
            <a:spLocks noGrp="1"/>
          </p:cNvSpPr>
          <p:nvPr>
            <p:ph type="body" sz="quarter" idx="14"/>
          </p:nvPr>
        </p:nvSpPr>
        <p:spPr>
          <a:xfrm>
            <a:off x="384174" y="1583608"/>
            <a:ext cx="6646341" cy="475138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Kuva">
            <a:extLst>
              <a:ext uri="{FF2B5EF4-FFF2-40B4-BE49-F238E27FC236}">
                <a16:creationId xmlns:a16="http://schemas.microsoft.com/office/drawing/2014/main" id="{695903B4-D6A1-E6FC-74FE-AD03BD6B4969}"/>
              </a:ext>
            </a:extLst>
          </p:cNvPr>
          <p:cNvSpPr>
            <a:spLocks noGrp="1"/>
          </p:cNvSpPr>
          <p:nvPr>
            <p:ph type="pic" sz="quarter" idx="15"/>
          </p:nvPr>
        </p:nvSpPr>
        <p:spPr>
          <a:xfrm>
            <a:off x="7761930" y="670096"/>
            <a:ext cx="4426895" cy="6187905"/>
          </a:xfrm>
          <a:custGeom>
            <a:avLst/>
            <a:gdLst>
              <a:gd name="connsiteX0" fmla="*/ 0 w 4426895"/>
              <a:gd name="connsiteY0" fmla="*/ 0 h 6187905"/>
              <a:gd name="connsiteX1" fmla="*/ 4426895 w 4426895"/>
              <a:gd name="connsiteY1" fmla="*/ 1434452 h 6187905"/>
              <a:gd name="connsiteX2" fmla="*/ 4426895 w 4426895"/>
              <a:gd name="connsiteY2" fmla="*/ 6187905 h 6187905"/>
              <a:gd name="connsiteX3" fmla="*/ 2455629 w 4426895"/>
              <a:gd name="connsiteY3" fmla="*/ 6187905 h 6187905"/>
            </a:gdLst>
            <a:ahLst/>
            <a:cxnLst>
              <a:cxn ang="0">
                <a:pos x="connsiteX0" y="connsiteY0"/>
              </a:cxn>
              <a:cxn ang="0">
                <a:pos x="connsiteX1" y="connsiteY1"/>
              </a:cxn>
              <a:cxn ang="0">
                <a:pos x="connsiteX2" y="connsiteY2"/>
              </a:cxn>
              <a:cxn ang="0">
                <a:pos x="connsiteX3" y="connsiteY3"/>
              </a:cxn>
            </a:cxnLst>
            <a:rect l="l" t="t" r="r" b="b"/>
            <a:pathLst>
              <a:path w="4426895" h="6187905">
                <a:moveTo>
                  <a:pt x="0" y="0"/>
                </a:moveTo>
                <a:lnTo>
                  <a:pt x="4426895" y="1434452"/>
                </a:lnTo>
                <a:lnTo>
                  <a:pt x="4426895" y="6187905"/>
                </a:lnTo>
                <a:lnTo>
                  <a:pt x="2455629" y="6187905"/>
                </a:lnTo>
                <a:close/>
              </a:path>
            </a:pathLst>
          </a:custGeom>
        </p:spPr>
        <p:txBody>
          <a:bodyPr wrap="square">
            <a:noAutofit/>
          </a:bodyPr>
          <a:lstStyle/>
          <a:p>
            <a:r>
              <a:rPr lang="fi-FI"/>
              <a:t>Lisää kuva napsauttamalla kuvaketta</a:t>
            </a:r>
          </a:p>
        </p:txBody>
      </p:sp>
      <p:sp>
        <p:nvSpPr>
          <p:cNvPr id="54" name="PVM">
            <a:extLst>
              <a:ext uri="{FF2B5EF4-FFF2-40B4-BE49-F238E27FC236}">
                <a16:creationId xmlns:a16="http://schemas.microsoft.com/office/drawing/2014/main" id="{B03BB1D6-4DAA-8D4B-AF3D-236382269E21}"/>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55" name="Dianro">
            <a:extLst>
              <a:ext uri="{FF2B5EF4-FFF2-40B4-BE49-F238E27FC236}">
                <a16:creationId xmlns:a16="http://schemas.microsoft.com/office/drawing/2014/main" id="{EE5A84E5-2EC0-A1D3-5C8C-8E6DBA8C8AB1}"/>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56" name="Alaviite">
            <a:extLst>
              <a:ext uri="{FF2B5EF4-FFF2-40B4-BE49-F238E27FC236}">
                <a16:creationId xmlns:a16="http://schemas.microsoft.com/office/drawing/2014/main" id="{1F1065B1-A50A-5A8C-4DF9-1B41C38BA62E}"/>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35586546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Otsikko + rajattu kuva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Otsikko">
            <a:extLst>
              <a:ext uri="{FF2B5EF4-FFF2-40B4-BE49-F238E27FC236}">
                <a16:creationId xmlns:a16="http://schemas.microsoft.com/office/drawing/2014/main" id="{06DCE7BB-D4DD-6593-9E0A-EE1AA6CC0F40}"/>
              </a:ext>
            </a:extLst>
          </p:cNvPr>
          <p:cNvSpPr>
            <a:spLocks noGrp="1"/>
          </p:cNvSpPr>
          <p:nvPr>
            <p:ph type="title" hasCustomPrompt="1"/>
          </p:nvPr>
        </p:nvSpPr>
        <p:spPr>
          <a:xfrm>
            <a:off x="384174" y="260351"/>
            <a:ext cx="6646340" cy="865188"/>
          </a:xfrm>
        </p:spPr>
        <p:txBody>
          <a:bodyPr/>
          <a:lstStyle>
            <a:lvl1pPr>
              <a:lnSpc>
                <a:spcPts val="3440"/>
              </a:lnSpc>
              <a:defRPr/>
            </a:lvl1pPr>
          </a:lstStyle>
          <a:p>
            <a:r>
              <a:rPr lang="fi-FI"/>
              <a:t>Otsikko, muotoiltu kuva ja tekstikenttä</a:t>
            </a:r>
            <a:endParaRPr/>
          </a:p>
        </p:txBody>
      </p:sp>
      <p:sp>
        <p:nvSpPr>
          <p:cNvPr id="20" name="Teksti">
            <a:extLst>
              <a:ext uri="{FF2B5EF4-FFF2-40B4-BE49-F238E27FC236}">
                <a16:creationId xmlns:a16="http://schemas.microsoft.com/office/drawing/2014/main" id="{5D73DD9A-BEE2-8729-05E1-AD8C1208909E}"/>
              </a:ext>
            </a:extLst>
          </p:cNvPr>
          <p:cNvSpPr>
            <a:spLocks noGrp="1"/>
          </p:cNvSpPr>
          <p:nvPr>
            <p:ph type="body" sz="quarter" idx="14"/>
          </p:nvPr>
        </p:nvSpPr>
        <p:spPr>
          <a:xfrm>
            <a:off x="384174" y="1583608"/>
            <a:ext cx="6646341" cy="475138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Kuva">
            <a:extLst>
              <a:ext uri="{FF2B5EF4-FFF2-40B4-BE49-F238E27FC236}">
                <a16:creationId xmlns:a16="http://schemas.microsoft.com/office/drawing/2014/main" id="{695903B4-D6A1-E6FC-74FE-AD03BD6B4969}"/>
              </a:ext>
            </a:extLst>
          </p:cNvPr>
          <p:cNvSpPr>
            <a:spLocks noGrp="1"/>
          </p:cNvSpPr>
          <p:nvPr>
            <p:ph type="pic" sz="quarter" idx="15"/>
          </p:nvPr>
        </p:nvSpPr>
        <p:spPr>
          <a:xfrm>
            <a:off x="7761930" y="670096"/>
            <a:ext cx="4426895" cy="6187905"/>
          </a:xfrm>
          <a:custGeom>
            <a:avLst/>
            <a:gdLst>
              <a:gd name="connsiteX0" fmla="*/ 0 w 4426895"/>
              <a:gd name="connsiteY0" fmla="*/ 0 h 6187905"/>
              <a:gd name="connsiteX1" fmla="*/ 4426895 w 4426895"/>
              <a:gd name="connsiteY1" fmla="*/ 1434452 h 6187905"/>
              <a:gd name="connsiteX2" fmla="*/ 4426895 w 4426895"/>
              <a:gd name="connsiteY2" fmla="*/ 6187905 h 6187905"/>
              <a:gd name="connsiteX3" fmla="*/ 2455629 w 4426895"/>
              <a:gd name="connsiteY3" fmla="*/ 6187905 h 6187905"/>
            </a:gdLst>
            <a:ahLst/>
            <a:cxnLst>
              <a:cxn ang="0">
                <a:pos x="connsiteX0" y="connsiteY0"/>
              </a:cxn>
              <a:cxn ang="0">
                <a:pos x="connsiteX1" y="connsiteY1"/>
              </a:cxn>
              <a:cxn ang="0">
                <a:pos x="connsiteX2" y="connsiteY2"/>
              </a:cxn>
              <a:cxn ang="0">
                <a:pos x="connsiteX3" y="connsiteY3"/>
              </a:cxn>
            </a:cxnLst>
            <a:rect l="l" t="t" r="r" b="b"/>
            <a:pathLst>
              <a:path w="4426895" h="6187905">
                <a:moveTo>
                  <a:pt x="0" y="0"/>
                </a:moveTo>
                <a:lnTo>
                  <a:pt x="4426895" y="1434452"/>
                </a:lnTo>
                <a:lnTo>
                  <a:pt x="4426895" y="6187905"/>
                </a:lnTo>
                <a:lnTo>
                  <a:pt x="2455629" y="6187905"/>
                </a:lnTo>
                <a:close/>
              </a:path>
            </a:pathLst>
          </a:custGeom>
        </p:spPr>
        <p:txBody>
          <a:bodyPr wrap="square">
            <a:noAutofit/>
          </a:bodyPr>
          <a:lstStyle/>
          <a:p>
            <a:r>
              <a:rPr lang="fi-FI"/>
              <a:t>Lisää kuva napsauttamalla kuvaketta</a:t>
            </a:r>
          </a:p>
        </p:txBody>
      </p:sp>
      <p:sp>
        <p:nvSpPr>
          <p:cNvPr id="54" name="PVM">
            <a:extLst>
              <a:ext uri="{FF2B5EF4-FFF2-40B4-BE49-F238E27FC236}">
                <a16:creationId xmlns:a16="http://schemas.microsoft.com/office/drawing/2014/main" id="{B03BB1D6-4DAA-8D4B-AF3D-236382269E21}"/>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55" name="Dianro">
            <a:extLst>
              <a:ext uri="{FF2B5EF4-FFF2-40B4-BE49-F238E27FC236}">
                <a16:creationId xmlns:a16="http://schemas.microsoft.com/office/drawing/2014/main" id="{EE5A84E5-2EC0-A1D3-5C8C-8E6DBA8C8AB1}"/>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56" name="Alaviite">
            <a:extLst>
              <a:ext uri="{FF2B5EF4-FFF2-40B4-BE49-F238E27FC236}">
                <a16:creationId xmlns:a16="http://schemas.microsoft.com/office/drawing/2014/main" id="{1F1065B1-A50A-5A8C-4DF9-1B41C38BA62E}"/>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9398805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tsikko + tyhjä">
    <p:spTree>
      <p:nvGrpSpPr>
        <p:cNvPr id="1" name=""/>
        <p:cNvGrpSpPr/>
        <p:nvPr/>
      </p:nvGrpSpPr>
      <p:grpSpPr>
        <a:xfrm>
          <a:off x="0" y="0"/>
          <a:ext cx="0" cy="0"/>
          <a:chOff x="0" y="0"/>
          <a:chExt cx="0" cy="0"/>
        </a:xfrm>
      </p:grpSpPr>
      <p:sp>
        <p:nvSpPr>
          <p:cNvPr id="6" name="Otsikko">
            <a:extLst>
              <a:ext uri="{FF2B5EF4-FFF2-40B4-BE49-F238E27FC236}">
                <a16:creationId xmlns:a16="http://schemas.microsoft.com/office/drawing/2014/main" id="{06DCE7BB-D4DD-6593-9E0A-EE1AA6CC0F40}"/>
              </a:ext>
            </a:extLst>
          </p:cNvPr>
          <p:cNvSpPr>
            <a:spLocks noGrp="1"/>
          </p:cNvSpPr>
          <p:nvPr>
            <p:ph type="title" hasCustomPrompt="1"/>
          </p:nvPr>
        </p:nvSpPr>
        <p:spPr>
          <a:xfrm>
            <a:off x="1198562" y="259200"/>
            <a:ext cx="8928237" cy="865188"/>
          </a:xfrm>
        </p:spPr>
        <p:txBody>
          <a:bodyPr/>
          <a:lstStyle>
            <a:lvl1pPr>
              <a:lnSpc>
                <a:spcPts val="3440"/>
              </a:lnSpc>
              <a:defRPr/>
            </a:lvl1pPr>
          </a:lstStyle>
          <a:p>
            <a:r>
              <a:rPr lang="fi-FI"/>
              <a:t>Otsikko ja tyhjä dia</a:t>
            </a:r>
            <a:endParaRPr/>
          </a:p>
        </p:txBody>
      </p:sp>
      <p:sp>
        <p:nvSpPr>
          <p:cNvPr id="3" name="PVM">
            <a:extLst>
              <a:ext uri="{FF2B5EF4-FFF2-40B4-BE49-F238E27FC236}">
                <a16:creationId xmlns:a16="http://schemas.microsoft.com/office/drawing/2014/main" id="{4E1114E8-6D2C-F309-0CD4-F3C809538A98}"/>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4" name="Dianro">
            <a:extLst>
              <a:ext uri="{FF2B5EF4-FFF2-40B4-BE49-F238E27FC236}">
                <a16:creationId xmlns:a16="http://schemas.microsoft.com/office/drawing/2014/main" id="{36906022-4E43-38C2-8D10-6A630C24226A}"/>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5" name="Alaviite">
            <a:extLst>
              <a:ext uri="{FF2B5EF4-FFF2-40B4-BE49-F238E27FC236}">
                <a16:creationId xmlns:a16="http://schemas.microsoft.com/office/drawing/2014/main" id="{B8D3C9BB-3C4D-2881-CCDE-A3B96AA058BE}"/>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969031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sp>
        <p:nvSpPr>
          <p:cNvPr id="6" name="PVM">
            <a:extLst>
              <a:ext uri="{FF2B5EF4-FFF2-40B4-BE49-F238E27FC236}">
                <a16:creationId xmlns:a16="http://schemas.microsoft.com/office/drawing/2014/main" id="{35E32467-612E-B377-6F7C-D8C7240B290B}"/>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7" name="Dianro">
            <a:extLst>
              <a:ext uri="{FF2B5EF4-FFF2-40B4-BE49-F238E27FC236}">
                <a16:creationId xmlns:a16="http://schemas.microsoft.com/office/drawing/2014/main" id="{D75A63E6-FE26-D82F-E19F-87D7CACAB4CB}"/>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2" name="Alaviite">
            <a:extLst>
              <a:ext uri="{FF2B5EF4-FFF2-40B4-BE49-F238E27FC236}">
                <a16:creationId xmlns:a16="http://schemas.microsoft.com/office/drawing/2014/main" id="{3BCD4A0B-332D-0D40-750F-EA9B3799C3D6}"/>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14429850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ärisarja">
    <p:spTree>
      <p:nvGrpSpPr>
        <p:cNvPr id="1" name=""/>
        <p:cNvGrpSpPr/>
        <p:nvPr/>
      </p:nvGrpSpPr>
      <p:grpSpPr>
        <a:xfrm>
          <a:off x="0" y="0"/>
          <a:ext cx="0" cy="0"/>
          <a:chOff x="0" y="0"/>
          <a:chExt cx="0" cy="0"/>
        </a:xfrm>
      </p:grpSpPr>
      <p:sp>
        <p:nvSpPr>
          <p:cNvPr id="6" name="PVM">
            <a:extLst>
              <a:ext uri="{FF2B5EF4-FFF2-40B4-BE49-F238E27FC236}">
                <a16:creationId xmlns:a16="http://schemas.microsoft.com/office/drawing/2014/main" id="{35E32467-612E-B377-6F7C-D8C7240B290B}"/>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7" name="Dianro">
            <a:extLst>
              <a:ext uri="{FF2B5EF4-FFF2-40B4-BE49-F238E27FC236}">
                <a16:creationId xmlns:a16="http://schemas.microsoft.com/office/drawing/2014/main" id="{D75A63E6-FE26-D82F-E19F-87D7CACAB4CB}"/>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2" name="Alaviite">
            <a:extLst>
              <a:ext uri="{FF2B5EF4-FFF2-40B4-BE49-F238E27FC236}">
                <a16:creationId xmlns:a16="http://schemas.microsoft.com/office/drawing/2014/main" id="{3BCD4A0B-332D-0D40-750F-EA9B3799C3D6}"/>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grpSp>
        <p:nvGrpSpPr>
          <p:cNvPr id="28" name="Ryhmä 27">
            <a:extLst>
              <a:ext uri="{FF2B5EF4-FFF2-40B4-BE49-F238E27FC236}">
                <a16:creationId xmlns:a16="http://schemas.microsoft.com/office/drawing/2014/main" id="{0071FDDC-9EA4-7610-951F-16F2692C3749}"/>
              </a:ext>
            </a:extLst>
          </p:cNvPr>
          <p:cNvGrpSpPr/>
          <p:nvPr userDrawn="1"/>
        </p:nvGrpSpPr>
        <p:grpSpPr>
          <a:xfrm>
            <a:off x="1217532" y="1563302"/>
            <a:ext cx="10545478" cy="1515628"/>
            <a:chOff x="1217532" y="1988840"/>
            <a:chExt cx="7584658" cy="1090090"/>
          </a:xfrm>
        </p:grpSpPr>
        <p:sp>
          <p:nvSpPr>
            <p:cNvPr id="5" name="Suorakulmio 4">
              <a:extLst>
                <a:ext uri="{FF2B5EF4-FFF2-40B4-BE49-F238E27FC236}">
                  <a16:creationId xmlns:a16="http://schemas.microsoft.com/office/drawing/2014/main" id="{D6FAE5C7-02D0-76EE-54A3-4148803315E4}"/>
                </a:ext>
              </a:extLst>
            </p:cNvPr>
            <p:cNvSpPr/>
            <p:nvPr userDrawn="1"/>
          </p:nvSpPr>
          <p:spPr>
            <a:xfrm>
              <a:off x="1217532" y="1988840"/>
              <a:ext cx="1090090" cy="1090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7EDFF87D-0D17-CFB1-FDAB-7A7EB232AA8B}"/>
                </a:ext>
              </a:extLst>
            </p:cNvPr>
            <p:cNvSpPr/>
            <p:nvPr userDrawn="1"/>
          </p:nvSpPr>
          <p:spPr>
            <a:xfrm>
              <a:off x="2521957" y="1988840"/>
              <a:ext cx="1090090" cy="10900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54BA4EEA-73D2-6F55-804B-92240DB43665}"/>
                </a:ext>
              </a:extLst>
            </p:cNvPr>
            <p:cNvSpPr/>
            <p:nvPr userDrawn="1"/>
          </p:nvSpPr>
          <p:spPr>
            <a:xfrm>
              <a:off x="3830992" y="1988840"/>
              <a:ext cx="1090090" cy="10900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E79615F-3961-2BD1-B2EE-C00B45E3C237}"/>
                </a:ext>
              </a:extLst>
            </p:cNvPr>
            <p:cNvSpPr/>
            <p:nvPr userDrawn="1"/>
          </p:nvSpPr>
          <p:spPr>
            <a:xfrm>
              <a:off x="5110899" y="1988840"/>
              <a:ext cx="1090090" cy="10900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6B7C823F-CB75-A9AC-F689-A2A6A409EC77}"/>
                </a:ext>
              </a:extLst>
            </p:cNvPr>
            <p:cNvSpPr/>
            <p:nvPr userDrawn="1"/>
          </p:nvSpPr>
          <p:spPr>
            <a:xfrm>
              <a:off x="6403065" y="1988840"/>
              <a:ext cx="1090090" cy="10900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6341DC43-B395-86B4-15DD-28844D8D297C}"/>
                </a:ext>
              </a:extLst>
            </p:cNvPr>
            <p:cNvSpPr/>
            <p:nvPr userDrawn="1"/>
          </p:nvSpPr>
          <p:spPr>
            <a:xfrm>
              <a:off x="7712100" y="1988840"/>
              <a:ext cx="1090090" cy="10900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4" name="Suorakulmio 13">
            <a:extLst>
              <a:ext uri="{FF2B5EF4-FFF2-40B4-BE49-F238E27FC236}">
                <a16:creationId xmlns:a16="http://schemas.microsoft.com/office/drawing/2014/main" id="{4A6B6C51-D04C-AA7A-14F7-242EA209C20F}"/>
              </a:ext>
            </a:extLst>
          </p:cNvPr>
          <p:cNvSpPr/>
          <p:nvPr userDrawn="1"/>
        </p:nvSpPr>
        <p:spPr>
          <a:xfrm>
            <a:off x="1217532" y="3500006"/>
            <a:ext cx="1090090" cy="1090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274635F0-AA2F-3415-03DC-42907A3F8FC7}"/>
              </a:ext>
            </a:extLst>
          </p:cNvPr>
          <p:cNvSpPr/>
          <p:nvPr userDrawn="1"/>
        </p:nvSpPr>
        <p:spPr>
          <a:xfrm>
            <a:off x="2521957" y="3500006"/>
            <a:ext cx="1090090" cy="1090090"/>
          </a:xfrm>
          <a:prstGeom prst="rect">
            <a:avLst/>
          </a:prstGeom>
          <a:solidFill>
            <a:srgbClr val="2C5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95D4D04D-4105-10EC-5A57-DFDA0E420B0F}"/>
              </a:ext>
            </a:extLst>
          </p:cNvPr>
          <p:cNvSpPr/>
          <p:nvPr userDrawn="1"/>
        </p:nvSpPr>
        <p:spPr>
          <a:xfrm>
            <a:off x="3830992" y="3500006"/>
            <a:ext cx="1090090" cy="1090090"/>
          </a:xfrm>
          <a:prstGeom prst="rect">
            <a:avLst/>
          </a:prstGeom>
          <a:solidFill>
            <a:srgbClr val="2F6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CC2AE4F8-21B0-4595-8A88-DFB4EC8D864F}"/>
              </a:ext>
            </a:extLst>
          </p:cNvPr>
          <p:cNvSpPr/>
          <p:nvPr userDrawn="1"/>
        </p:nvSpPr>
        <p:spPr>
          <a:xfrm>
            <a:off x="5110899" y="3500006"/>
            <a:ext cx="1090090" cy="1090090"/>
          </a:xfrm>
          <a:prstGeom prst="rect">
            <a:avLst/>
          </a:prstGeom>
          <a:solidFill>
            <a:srgbClr val="429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125B0DA7-F1B3-BCFC-CBAC-1EC23E105BA0}"/>
              </a:ext>
            </a:extLst>
          </p:cNvPr>
          <p:cNvSpPr/>
          <p:nvPr userDrawn="1"/>
        </p:nvSpPr>
        <p:spPr>
          <a:xfrm>
            <a:off x="6403065" y="3500006"/>
            <a:ext cx="1090090" cy="1090090"/>
          </a:xfrm>
          <a:prstGeom prst="rect">
            <a:avLst/>
          </a:prstGeom>
          <a:solidFill>
            <a:srgbClr val="5CB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6600601E-3196-3219-F8BF-CB0EFAB69FB6}"/>
              </a:ext>
            </a:extLst>
          </p:cNvPr>
          <p:cNvSpPr/>
          <p:nvPr userDrawn="1"/>
        </p:nvSpPr>
        <p:spPr>
          <a:xfrm>
            <a:off x="7712100" y="3500006"/>
            <a:ext cx="1090090" cy="1090090"/>
          </a:xfrm>
          <a:prstGeom prst="rect">
            <a:avLst/>
          </a:prstGeom>
          <a:solidFill>
            <a:srgbClr val="82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963B56B3-FE94-7F61-9C1C-A78BEBBAC54E}"/>
              </a:ext>
            </a:extLst>
          </p:cNvPr>
          <p:cNvSpPr/>
          <p:nvPr userDrawn="1"/>
        </p:nvSpPr>
        <p:spPr>
          <a:xfrm>
            <a:off x="1217532" y="4741665"/>
            <a:ext cx="1090090" cy="1090090"/>
          </a:xfrm>
          <a:prstGeom prst="rect">
            <a:avLst/>
          </a:prstGeom>
          <a:solidFill>
            <a:srgbClr val="B6F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Suorakulmio 20">
            <a:extLst>
              <a:ext uri="{FF2B5EF4-FFF2-40B4-BE49-F238E27FC236}">
                <a16:creationId xmlns:a16="http://schemas.microsoft.com/office/drawing/2014/main" id="{E0C86959-7803-358B-B9E0-6B8B1611FE70}"/>
              </a:ext>
            </a:extLst>
          </p:cNvPr>
          <p:cNvSpPr/>
          <p:nvPr userDrawn="1"/>
        </p:nvSpPr>
        <p:spPr>
          <a:xfrm>
            <a:off x="2521957" y="4741665"/>
            <a:ext cx="1090090" cy="1090090"/>
          </a:xfrm>
          <a:prstGeom prst="rect">
            <a:avLst/>
          </a:prstGeom>
          <a:solidFill>
            <a:srgbClr val="F8C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51D0A383-66B0-4C74-B369-B04E3D4B0F26}"/>
              </a:ext>
            </a:extLst>
          </p:cNvPr>
          <p:cNvSpPr/>
          <p:nvPr userDrawn="1"/>
        </p:nvSpPr>
        <p:spPr>
          <a:xfrm>
            <a:off x="3830992" y="4741665"/>
            <a:ext cx="1090090" cy="1090090"/>
          </a:xfrm>
          <a:prstGeom prst="rect">
            <a:avLst/>
          </a:prstGeom>
          <a:solidFill>
            <a:srgbClr val="FEA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B5ABF8DF-8DDF-DCBC-BC11-EFAFB250C623}"/>
              </a:ext>
            </a:extLst>
          </p:cNvPr>
          <p:cNvSpPr/>
          <p:nvPr userDrawn="1"/>
        </p:nvSpPr>
        <p:spPr>
          <a:xfrm>
            <a:off x="5110899" y="4741665"/>
            <a:ext cx="1090090" cy="1090090"/>
          </a:xfrm>
          <a:prstGeom prst="rect">
            <a:avLst/>
          </a:prstGeom>
          <a:solidFill>
            <a:srgbClr val="FF9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Suorakulmio 23">
            <a:extLst>
              <a:ext uri="{FF2B5EF4-FFF2-40B4-BE49-F238E27FC236}">
                <a16:creationId xmlns:a16="http://schemas.microsoft.com/office/drawing/2014/main" id="{37713EB7-0A61-E105-2C61-C6E1F8349A67}"/>
              </a:ext>
            </a:extLst>
          </p:cNvPr>
          <p:cNvSpPr/>
          <p:nvPr userDrawn="1"/>
        </p:nvSpPr>
        <p:spPr>
          <a:xfrm>
            <a:off x="7677310" y="4741665"/>
            <a:ext cx="1090090" cy="1090090"/>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Suorakulmio 24">
            <a:extLst>
              <a:ext uri="{FF2B5EF4-FFF2-40B4-BE49-F238E27FC236}">
                <a16:creationId xmlns:a16="http://schemas.microsoft.com/office/drawing/2014/main" id="{4CADFDCA-0533-A242-FA2F-C4AEC7D6D227}"/>
              </a:ext>
            </a:extLst>
          </p:cNvPr>
          <p:cNvSpPr/>
          <p:nvPr userDrawn="1"/>
        </p:nvSpPr>
        <p:spPr>
          <a:xfrm>
            <a:off x="8986345" y="4741665"/>
            <a:ext cx="1090090" cy="1090090"/>
          </a:xfrm>
          <a:prstGeom prst="rect">
            <a:avLst/>
          </a:prstGeom>
          <a:solidFill>
            <a:srgbClr val="FF2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Suorakulmio 26">
            <a:extLst>
              <a:ext uri="{FF2B5EF4-FFF2-40B4-BE49-F238E27FC236}">
                <a16:creationId xmlns:a16="http://schemas.microsoft.com/office/drawing/2014/main" id="{2F7F50B8-422C-575B-0A68-C1051D3DEE1B}"/>
              </a:ext>
            </a:extLst>
          </p:cNvPr>
          <p:cNvSpPr/>
          <p:nvPr userDrawn="1"/>
        </p:nvSpPr>
        <p:spPr>
          <a:xfrm>
            <a:off x="6400685" y="4741665"/>
            <a:ext cx="1090090" cy="1090090"/>
          </a:xfrm>
          <a:prstGeom prst="rect">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Otsikko">
            <a:extLst>
              <a:ext uri="{FF2B5EF4-FFF2-40B4-BE49-F238E27FC236}">
                <a16:creationId xmlns:a16="http://schemas.microsoft.com/office/drawing/2014/main" id="{D6E27A45-7456-6140-A1B1-028699AE7320}"/>
              </a:ext>
            </a:extLst>
          </p:cNvPr>
          <p:cNvSpPr>
            <a:spLocks noGrp="1"/>
          </p:cNvSpPr>
          <p:nvPr>
            <p:ph type="title" hasCustomPrompt="1"/>
          </p:nvPr>
        </p:nvSpPr>
        <p:spPr>
          <a:xfrm>
            <a:off x="1198562" y="259200"/>
            <a:ext cx="8928237" cy="865188"/>
          </a:xfrm>
        </p:spPr>
        <p:txBody>
          <a:bodyPr/>
          <a:lstStyle>
            <a:lvl1pPr>
              <a:lnSpc>
                <a:spcPts val="3440"/>
              </a:lnSpc>
              <a:defRPr/>
            </a:lvl1pPr>
          </a:lstStyle>
          <a:p>
            <a:r>
              <a:rPr lang="fi-FI"/>
              <a:t>Värisarjat</a:t>
            </a:r>
            <a:endParaRPr/>
          </a:p>
        </p:txBody>
      </p:sp>
    </p:spTree>
    <p:extLst>
      <p:ext uri="{BB962C8B-B14F-4D97-AF65-F5344CB8AC3E}">
        <p14:creationId xmlns:p14="http://schemas.microsoft.com/office/powerpoint/2010/main" val="3233645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Otsikkodia kehy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austa">
            <a:extLst>
              <a:ext uri="{FF2B5EF4-FFF2-40B4-BE49-F238E27FC236}">
                <a16:creationId xmlns:a16="http://schemas.microsoft.com/office/drawing/2014/main" id="{C2760E02-9DB8-3BB7-2FCC-A15209FA1062}"/>
              </a:ext>
              <a:ext uri="{C183D7F6-B498-43B3-948B-1728B52AA6E4}">
                <adec:decorative xmlns:adec="http://schemas.microsoft.com/office/drawing/2017/decorative" val="1"/>
              </a:ext>
            </a:extLst>
          </p:cNvPr>
          <p:cNvSpPr/>
          <p:nvPr userDrawn="1"/>
        </p:nvSpPr>
        <p:spPr>
          <a:xfrm>
            <a:off x="549795" y="484816"/>
            <a:ext cx="11089233" cy="5823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Otsikko">
            <a:extLst>
              <a:ext uri="{FF2B5EF4-FFF2-40B4-BE49-F238E27FC236}">
                <a16:creationId xmlns:a16="http://schemas.microsoft.com/office/drawing/2014/main" id="{79FB9588-FFAD-8C5E-CA19-533724018547}"/>
              </a:ext>
            </a:extLst>
          </p:cNvPr>
          <p:cNvSpPr>
            <a:spLocks noGrp="1"/>
          </p:cNvSpPr>
          <p:nvPr>
            <p:ph type="title"/>
          </p:nvPr>
        </p:nvSpPr>
        <p:spPr>
          <a:xfrm>
            <a:off x="2061964" y="2183291"/>
            <a:ext cx="8064699" cy="1801292"/>
          </a:xfrm>
        </p:spPr>
        <p:txBody>
          <a:bodyPr anchor="b">
            <a:normAutofit/>
          </a:bodyPr>
          <a:lstStyle>
            <a:lvl1pPr algn="ctr">
              <a:defRPr sz="4000">
                <a:solidFill>
                  <a:schemeClr val="accent1"/>
                </a:solidFill>
              </a:defRPr>
            </a:lvl1pPr>
          </a:lstStyle>
          <a:p>
            <a:r>
              <a:rPr lang="fi-FI"/>
              <a:t>Muokkaa ots. perustyyl. napsautt.</a:t>
            </a:r>
          </a:p>
        </p:txBody>
      </p:sp>
      <p:sp>
        <p:nvSpPr>
          <p:cNvPr id="5" name="Somekanava">
            <a:extLst>
              <a:ext uri="{FF2B5EF4-FFF2-40B4-BE49-F238E27FC236}">
                <a16:creationId xmlns:a16="http://schemas.microsoft.com/office/drawing/2014/main" id="{FA86527E-3D1F-DAB7-9890-39DD32327ED3}"/>
              </a:ext>
            </a:extLst>
          </p:cNvPr>
          <p:cNvSpPr>
            <a:spLocks noGrp="1"/>
          </p:cNvSpPr>
          <p:nvPr>
            <p:ph type="body" sz="quarter" idx="10" hasCustomPrompt="1"/>
          </p:nvPr>
        </p:nvSpPr>
        <p:spPr>
          <a:xfrm>
            <a:off x="2062163" y="4868863"/>
            <a:ext cx="8064500" cy="576262"/>
          </a:xfrm>
        </p:spPr>
        <p:txBody>
          <a:bodyPr/>
          <a:lstStyle>
            <a:lvl1pPr algn="ctr">
              <a:defRPr/>
            </a:lvl1pPr>
          </a:lstStyle>
          <a:p>
            <a:r>
              <a:rPr lang="fi-FI" sz="2400">
                <a:solidFill>
                  <a:schemeClr val="accent1">
                    <a:lumMod val="75000"/>
                  </a:schemeClr>
                </a:solidFill>
              </a:rPr>
              <a:t>päivämäärä</a:t>
            </a:r>
          </a:p>
        </p:txBody>
      </p:sp>
      <p:sp>
        <p:nvSpPr>
          <p:cNvPr id="3" name="Nimi"/>
          <p:cNvSpPr>
            <a:spLocks noGrp="1"/>
          </p:cNvSpPr>
          <p:nvPr>
            <p:ph type="subTitle" idx="1" hasCustomPrompt="1"/>
          </p:nvPr>
        </p:nvSpPr>
        <p:spPr>
          <a:xfrm>
            <a:off x="2061964" y="4254711"/>
            <a:ext cx="8064699" cy="504056"/>
          </a:xfrm>
        </p:spPr>
        <p:txBody>
          <a:bodyPr>
            <a:normAutofit/>
          </a:bodyPr>
          <a:lstStyle>
            <a:lvl1pPr marL="0" indent="0" algn="ctr">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fi-FI"/>
              <a:t>Nimi Sukunimi</a:t>
            </a:r>
            <a:endParaRPr/>
          </a:p>
        </p:txBody>
      </p:sp>
      <p:pic>
        <p:nvPicPr>
          <p:cNvPr id="6" name="Kuva 5" descr="Kuva, joka sisältää kohteen Värikkyys&#10;&#10;Kuvaus luotu automaattisesti">
            <a:extLst>
              <a:ext uri="{FF2B5EF4-FFF2-40B4-BE49-F238E27FC236}">
                <a16:creationId xmlns:a16="http://schemas.microsoft.com/office/drawing/2014/main" id="{059CD0FE-FBE2-E37D-05B5-74672E1513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3175" y="1228013"/>
            <a:ext cx="1942274" cy="1081199"/>
          </a:xfrm>
          <a:prstGeom prst="rect">
            <a:avLst/>
          </a:prstGeom>
        </p:spPr>
      </p:pic>
    </p:spTree>
    <p:extLst>
      <p:ext uri="{BB962C8B-B14F-4D97-AF65-F5344CB8AC3E}">
        <p14:creationId xmlns:p14="http://schemas.microsoft.com/office/powerpoint/2010/main" val="2687685966"/>
      </p:ext>
    </p:extLst>
  </p:cSld>
  <p:clrMapOvr>
    <a:masterClrMapping/>
  </p:clrMapOvr>
  <p:extLst>
    <p:ext uri="{DCECCB84-F9BA-43D5-87BE-67443E8EF086}">
      <p15:sldGuideLst xmlns:p15="http://schemas.microsoft.com/office/powerpoint/2012/main">
        <p15:guide id="1" pos="383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tsikkodia sininen">
    <p:bg>
      <p:bgPr>
        <a:solidFill>
          <a:srgbClr val="1260F3"/>
        </a:solidFill>
        <a:effectLst/>
      </p:bgPr>
    </p:bg>
    <p:spTree>
      <p:nvGrpSpPr>
        <p:cNvPr id="1" name=""/>
        <p:cNvGrpSpPr/>
        <p:nvPr/>
      </p:nvGrpSpPr>
      <p:grpSpPr>
        <a:xfrm>
          <a:off x="0" y="0"/>
          <a:ext cx="0" cy="0"/>
          <a:chOff x="0" y="0"/>
          <a:chExt cx="0" cy="0"/>
        </a:xfrm>
      </p:grpSpPr>
      <p:sp>
        <p:nvSpPr>
          <p:cNvPr id="11" name="Otsikko">
            <a:extLst>
              <a:ext uri="{FF2B5EF4-FFF2-40B4-BE49-F238E27FC236}">
                <a16:creationId xmlns:a16="http://schemas.microsoft.com/office/drawing/2014/main" id="{79FB9588-FFAD-8C5E-CA19-533724018547}"/>
              </a:ext>
            </a:extLst>
          </p:cNvPr>
          <p:cNvSpPr>
            <a:spLocks noGrp="1"/>
          </p:cNvSpPr>
          <p:nvPr>
            <p:ph type="title"/>
          </p:nvPr>
        </p:nvSpPr>
        <p:spPr>
          <a:xfrm>
            <a:off x="2061964" y="2293684"/>
            <a:ext cx="8064699" cy="1801292"/>
          </a:xfrm>
        </p:spPr>
        <p:txBody>
          <a:bodyPr anchor="b">
            <a:normAutofit/>
          </a:bodyPr>
          <a:lstStyle>
            <a:lvl1pPr algn="ctr">
              <a:defRPr sz="4000">
                <a:solidFill>
                  <a:schemeClr val="bg2"/>
                </a:solidFill>
              </a:defRPr>
            </a:lvl1pPr>
          </a:lstStyle>
          <a:p>
            <a:r>
              <a:rPr lang="fi-FI"/>
              <a:t>Muokkaa ots. perustyyl. napsautt.</a:t>
            </a:r>
          </a:p>
        </p:txBody>
      </p:sp>
      <p:sp>
        <p:nvSpPr>
          <p:cNvPr id="3" name="Nimi"/>
          <p:cNvSpPr>
            <a:spLocks noGrp="1"/>
          </p:cNvSpPr>
          <p:nvPr>
            <p:ph type="subTitle" idx="1" hasCustomPrompt="1"/>
          </p:nvPr>
        </p:nvSpPr>
        <p:spPr>
          <a:xfrm>
            <a:off x="2061964" y="4509120"/>
            <a:ext cx="8064699" cy="504056"/>
          </a:xfrm>
        </p:spPr>
        <p:txBody>
          <a:bodyPr>
            <a:normAutofit/>
          </a:bodyPr>
          <a:lstStyle>
            <a:lvl1pPr marL="0" indent="0" algn="ctr">
              <a:buNone/>
              <a:defRPr sz="2800">
                <a:solidFill>
                  <a:schemeClr val="bg2"/>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fi-FI"/>
              <a:t>Nimi Sukunimi</a:t>
            </a:r>
            <a:endParaRPr/>
          </a:p>
        </p:txBody>
      </p:sp>
      <p:sp>
        <p:nvSpPr>
          <p:cNvPr id="6" name="Somekanava">
            <a:extLst>
              <a:ext uri="{FF2B5EF4-FFF2-40B4-BE49-F238E27FC236}">
                <a16:creationId xmlns:a16="http://schemas.microsoft.com/office/drawing/2014/main" id="{2C89480C-4FD1-2DE7-784F-B8BCE8D6BD16}"/>
              </a:ext>
            </a:extLst>
          </p:cNvPr>
          <p:cNvSpPr>
            <a:spLocks noGrp="1"/>
          </p:cNvSpPr>
          <p:nvPr>
            <p:ph type="body" sz="quarter" idx="10" hasCustomPrompt="1"/>
          </p:nvPr>
        </p:nvSpPr>
        <p:spPr>
          <a:xfrm>
            <a:off x="2062163" y="5139189"/>
            <a:ext cx="8064500" cy="576262"/>
          </a:xfrm>
        </p:spPr>
        <p:txBody>
          <a:bodyPr/>
          <a:lstStyle>
            <a:lvl1pPr algn="ctr">
              <a:defRPr>
                <a:solidFill>
                  <a:schemeClr val="tx1"/>
                </a:solidFill>
              </a:defRPr>
            </a:lvl1pPr>
          </a:lstStyle>
          <a:p>
            <a:r>
              <a:rPr lang="fi-FI" sz="2400">
                <a:solidFill>
                  <a:schemeClr val="accent1">
                    <a:lumMod val="75000"/>
                  </a:schemeClr>
                </a:solidFill>
              </a:rPr>
              <a:t>päivämäärä</a:t>
            </a:r>
          </a:p>
        </p:txBody>
      </p:sp>
      <p:pic>
        <p:nvPicPr>
          <p:cNvPr id="7" name="Kuva 6" descr="Kuva, joka sisältää kohteen teksti, Fontti, Grafiikka, logo&#10;&#10;Kuvaus luotu automaattisesti">
            <a:extLst>
              <a:ext uri="{FF2B5EF4-FFF2-40B4-BE49-F238E27FC236}">
                <a16:creationId xmlns:a16="http://schemas.microsoft.com/office/drawing/2014/main" id="{3963DDAA-D17D-AB03-2A35-002E70285D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3175" y="1232466"/>
            <a:ext cx="1942274" cy="1081199"/>
          </a:xfrm>
          <a:prstGeom prst="rect">
            <a:avLst/>
          </a:prstGeom>
        </p:spPr>
      </p:pic>
    </p:spTree>
    <p:extLst>
      <p:ext uri="{BB962C8B-B14F-4D97-AF65-F5344CB8AC3E}">
        <p14:creationId xmlns:p14="http://schemas.microsoft.com/office/powerpoint/2010/main" val="1678068555"/>
      </p:ext>
    </p:extLst>
  </p:cSld>
  <p:clrMapOvr>
    <a:masterClrMapping/>
  </p:clrMapOvr>
  <p:extLst>
    <p:ext uri="{DCECCB84-F9BA-43D5-87BE-67443E8EF086}">
      <p15:sldGuideLst xmlns:p15="http://schemas.microsoft.com/office/powerpoint/2012/main">
        <p15:guide id="1" pos="383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Otsikkodia pinkki">
    <p:bg>
      <p:bgPr>
        <a:solidFill>
          <a:srgbClr val="F599EB"/>
        </a:solidFill>
        <a:effectLst/>
      </p:bgPr>
    </p:bg>
    <p:spTree>
      <p:nvGrpSpPr>
        <p:cNvPr id="1" name=""/>
        <p:cNvGrpSpPr/>
        <p:nvPr/>
      </p:nvGrpSpPr>
      <p:grpSpPr>
        <a:xfrm>
          <a:off x="0" y="0"/>
          <a:ext cx="0" cy="0"/>
          <a:chOff x="0" y="0"/>
          <a:chExt cx="0" cy="0"/>
        </a:xfrm>
      </p:grpSpPr>
      <p:sp>
        <p:nvSpPr>
          <p:cNvPr id="11" name="Otsikko">
            <a:extLst>
              <a:ext uri="{FF2B5EF4-FFF2-40B4-BE49-F238E27FC236}">
                <a16:creationId xmlns:a16="http://schemas.microsoft.com/office/drawing/2014/main" id="{79FB9588-FFAD-8C5E-CA19-533724018547}"/>
              </a:ext>
            </a:extLst>
          </p:cNvPr>
          <p:cNvSpPr>
            <a:spLocks noGrp="1"/>
          </p:cNvSpPr>
          <p:nvPr>
            <p:ph type="title"/>
          </p:nvPr>
        </p:nvSpPr>
        <p:spPr>
          <a:xfrm>
            <a:off x="2061964" y="2293684"/>
            <a:ext cx="8064699" cy="1801292"/>
          </a:xfrm>
        </p:spPr>
        <p:txBody>
          <a:bodyPr anchor="b">
            <a:normAutofit/>
          </a:bodyPr>
          <a:lstStyle>
            <a:lvl1pPr algn="ctr">
              <a:defRPr sz="4000">
                <a:solidFill>
                  <a:schemeClr val="tx1"/>
                </a:solidFill>
              </a:defRPr>
            </a:lvl1pPr>
          </a:lstStyle>
          <a:p>
            <a:r>
              <a:rPr lang="fi-FI"/>
              <a:t>Muokkaa ots. perustyyl. napsautt.</a:t>
            </a:r>
          </a:p>
        </p:txBody>
      </p:sp>
      <p:sp>
        <p:nvSpPr>
          <p:cNvPr id="3" name="Nimi"/>
          <p:cNvSpPr>
            <a:spLocks noGrp="1"/>
          </p:cNvSpPr>
          <p:nvPr>
            <p:ph type="subTitle" idx="1" hasCustomPrompt="1"/>
          </p:nvPr>
        </p:nvSpPr>
        <p:spPr>
          <a:xfrm>
            <a:off x="2061964" y="4509120"/>
            <a:ext cx="8064699" cy="504056"/>
          </a:xfrm>
        </p:spPr>
        <p:txBody>
          <a:bodyPr>
            <a:normAutofit/>
          </a:bodyPr>
          <a:lstStyle>
            <a:lvl1pPr marL="0" indent="0" algn="ctr">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fi-FI"/>
              <a:t>Nimi Sukunimi</a:t>
            </a:r>
            <a:endParaRPr/>
          </a:p>
        </p:txBody>
      </p:sp>
      <p:sp>
        <p:nvSpPr>
          <p:cNvPr id="5" name="Somekanava">
            <a:extLst>
              <a:ext uri="{FF2B5EF4-FFF2-40B4-BE49-F238E27FC236}">
                <a16:creationId xmlns:a16="http://schemas.microsoft.com/office/drawing/2014/main" id="{DAB28129-D3FC-2645-C9AE-73E2977C53DD}"/>
              </a:ext>
            </a:extLst>
          </p:cNvPr>
          <p:cNvSpPr>
            <a:spLocks noGrp="1"/>
          </p:cNvSpPr>
          <p:nvPr>
            <p:ph type="body" sz="quarter" idx="10" hasCustomPrompt="1"/>
          </p:nvPr>
        </p:nvSpPr>
        <p:spPr>
          <a:xfrm>
            <a:off x="2062163" y="5139189"/>
            <a:ext cx="8064500" cy="576262"/>
          </a:xfrm>
        </p:spPr>
        <p:txBody>
          <a:bodyPr/>
          <a:lstStyle>
            <a:lvl1pPr algn="ctr">
              <a:defRPr>
                <a:solidFill>
                  <a:schemeClr val="bg1"/>
                </a:solidFill>
              </a:defRPr>
            </a:lvl1pPr>
          </a:lstStyle>
          <a:p>
            <a:r>
              <a:rPr lang="fi-FI" sz="2400">
                <a:solidFill>
                  <a:schemeClr val="accent1">
                    <a:lumMod val="75000"/>
                  </a:schemeClr>
                </a:solidFill>
              </a:rPr>
              <a:t>päivämäärä</a:t>
            </a:r>
          </a:p>
        </p:txBody>
      </p:sp>
      <p:pic>
        <p:nvPicPr>
          <p:cNvPr id="7" name="Kuva 6" descr="Kuva, joka sisältää kohteen musta, pimeys&#10;&#10;Kuvaus luotu automaattisesti">
            <a:extLst>
              <a:ext uri="{FF2B5EF4-FFF2-40B4-BE49-F238E27FC236}">
                <a16:creationId xmlns:a16="http://schemas.microsoft.com/office/drawing/2014/main" id="{E31F2BC3-FE29-1335-35C4-0B8FEA6DF3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3175" y="1232466"/>
            <a:ext cx="1942274" cy="1081199"/>
          </a:xfrm>
          <a:prstGeom prst="rect">
            <a:avLst/>
          </a:prstGeom>
        </p:spPr>
      </p:pic>
    </p:spTree>
    <p:extLst>
      <p:ext uri="{BB962C8B-B14F-4D97-AF65-F5344CB8AC3E}">
        <p14:creationId xmlns:p14="http://schemas.microsoft.com/office/powerpoint/2010/main" val="354447451"/>
      </p:ext>
    </p:extLst>
  </p:cSld>
  <p:clrMapOvr>
    <a:masterClrMapping/>
  </p:clrMapOvr>
  <p:extLst>
    <p:ext uri="{DCECCB84-F9BA-43D5-87BE-67443E8EF086}">
      <p15:sldGuideLst xmlns:p15="http://schemas.microsoft.com/office/powerpoint/2012/main">
        <p15:guide id="1" pos="383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tsikkodia keltainen">
    <p:bg>
      <p:bgPr>
        <a:solidFill>
          <a:srgbClr val="FEFF54"/>
        </a:solidFill>
        <a:effectLst/>
      </p:bgPr>
    </p:bg>
    <p:spTree>
      <p:nvGrpSpPr>
        <p:cNvPr id="1" name=""/>
        <p:cNvGrpSpPr/>
        <p:nvPr/>
      </p:nvGrpSpPr>
      <p:grpSpPr>
        <a:xfrm>
          <a:off x="0" y="0"/>
          <a:ext cx="0" cy="0"/>
          <a:chOff x="0" y="0"/>
          <a:chExt cx="0" cy="0"/>
        </a:xfrm>
      </p:grpSpPr>
      <p:sp>
        <p:nvSpPr>
          <p:cNvPr id="11" name="Otsikko">
            <a:extLst>
              <a:ext uri="{FF2B5EF4-FFF2-40B4-BE49-F238E27FC236}">
                <a16:creationId xmlns:a16="http://schemas.microsoft.com/office/drawing/2014/main" id="{79FB9588-FFAD-8C5E-CA19-533724018547}"/>
              </a:ext>
            </a:extLst>
          </p:cNvPr>
          <p:cNvSpPr>
            <a:spLocks noGrp="1"/>
          </p:cNvSpPr>
          <p:nvPr>
            <p:ph type="title"/>
          </p:nvPr>
        </p:nvSpPr>
        <p:spPr>
          <a:xfrm>
            <a:off x="2061964" y="2293684"/>
            <a:ext cx="8064699" cy="1801292"/>
          </a:xfrm>
        </p:spPr>
        <p:txBody>
          <a:bodyPr anchor="b">
            <a:normAutofit/>
          </a:bodyPr>
          <a:lstStyle>
            <a:lvl1pPr algn="ctr">
              <a:defRPr sz="4000">
                <a:solidFill>
                  <a:schemeClr val="tx1"/>
                </a:solidFill>
                <a:latin typeface="+mj-lt"/>
              </a:defRPr>
            </a:lvl1pPr>
          </a:lstStyle>
          <a:p>
            <a:r>
              <a:rPr lang="fi-FI"/>
              <a:t>Muokkaa ots. perustyyl. napsautt.</a:t>
            </a:r>
          </a:p>
        </p:txBody>
      </p:sp>
      <p:sp>
        <p:nvSpPr>
          <p:cNvPr id="3" name="Nimi"/>
          <p:cNvSpPr>
            <a:spLocks noGrp="1"/>
          </p:cNvSpPr>
          <p:nvPr>
            <p:ph type="subTitle" idx="1" hasCustomPrompt="1"/>
          </p:nvPr>
        </p:nvSpPr>
        <p:spPr>
          <a:xfrm>
            <a:off x="2061964" y="4509120"/>
            <a:ext cx="8064699" cy="504056"/>
          </a:xfrm>
        </p:spPr>
        <p:txBody>
          <a:bodyPr>
            <a:normAutofit/>
          </a:bodyPr>
          <a:lstStyle>
            <a:lvl1pPr marL="0" indent="0" algn="ctr">
              <a:buNone/>
              <a:defRPr sz="2800">
                <a:solidFill>
                  <a:schemeClr val="tx1"/>
                </a:solidFill>
                <a:latin typeface="+mn-l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fi-FI"/>
              <a:t>Nimi Sukunimi</a:t>
            </a:r>
            <a:endParaRPr/>
          </a:p>
        </p:txBody>
      </p:sp>
      <p:sp>
        <p:nvSpPr>
          <p:cNvPr id="4" name="Somekanava">
            <a:extLst>
              <a:ext uri="{FF2B5EF4-FFF2-40B4-BE49-F238E27FC236}">
                <a16:creationId xmlns:a16="http://schemas.microsoft.com/office/drawing/2014/main" id="{DD0502E3-8198-7AB0-3936-28E7B81C6328}"/>
              </a:ext>
            </a:extLst>
          </p:cNvPr>
          <p:cNvSpPr>
            <a:spLocks noGrp="1"/>
          </p:cNvSpPr>
          <p:nvPr>
            <p:ph type="body" sz="quarter" idx="10" hasCustomPrompt="1"/>
          </p:nvPr>
        </p:nvSpPr>
        <p:spPr>
          <a:xfrm>
            <a:off x="2062163" y="5139189"/>
            <a:ext cx="8064500" cy="576262"/>
          </a:xfrm>
        </p:spPr>
        <p:txBody>
          <a:bodyPr/>
          <a:lstStyle>
            <a:lvl1pPr algn="ctr">
              <a:defRPr>
                <a:solidFill>
                  <a:schemeClr val="bg1"/>
                </a:solidFill>
                <a:latin typeface="+mn-lt"/>
              </a:defRPr>
            </a:lvl1pPr>
          </a:lstStyle>
          <a:p>
            <a:r>
              <a:rPr lang="fi-FI" sz="2400">
                <a:solidFill>
                  <a:schemeClr val="accent1">
                    <a:lumMod val="75000"/>
                  </a:schemeClr>
                </a:solidFill>
              </a:rPr>
              <a:t>päivämäärä</a:t>
            </a:r>
          </a:p>
        </p:txBody>
      </p:sp>
      <p:pic>
        <p:nvPicPr>
          <p:cNvPr id="5" name="Kuva 4" descr="Kuva, joka sisältää kohteen musta, pimeys&#10;&#10;Kuvaus luotu automaattisesti">
            <a:extLst>
              <a:ext uri="{FF2B5EF4-FFF2-40B4-BE49-F238E27FC236}">
                <a16:creationId xmlns:a16="http://schemas.microsoft.com/office/drawing/2014/main" id="{B08F618D-13FE-EE80-B286-6723576A8F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3175" y="1232466"/>
            <a:ext cx="1942274" cy="1081199"/>
          </a:xfrm>
          <a:prstGeom prst="rect">
            <a:avLst/>
          </a:prstGeom>
        </p:spPr>
      </p:pic>
    </p:spTree>
    <p:extLst>
      <p:ext uri="{BB962C8B-B14F-4D97-AF65-F5344CB8AC3E}">
        <p14:creationId xmlns:p14="http://schemas.microsoft.com/office/powerpoint/2010/main" val="753043886"/>
      </p:ext>
    </p:extLst>
  </p:cSld>
  <p:clrMapOvr>
    <a:masterClrMapping/>
  </p:clrMapOvr>
  <p:extLst>
    <p:ext uri="{DCECCB84-F9BA-43D5-87BE-67443E8EF086}">
      <p15:sldGuideLst xmlns:p15="http://schemas.microsoft.com/office/powerpoint/2012/main">
        <p15:guide id="1" pos="383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Otsikkodia vihreä">
    <p:bg>
      <p:bgPr>
        <a:solidFill>
          <a:srgbClr val="00D6B3"/>
        </a:solidFill>
        <a:effectLst/>
      </p:bgPr>
    </p:bg>
    <p:spTree>
      <p:nvGrpSpPr>
        <p:cNvPr id="1" name=""/>
        <p:cNvGrpSpPr/>
        <p:nvPr/>
      </p:nvGrpSpPr>
      <p:grpSpPr>
        <a:xfrm>
          <a:off x="0" y="0"/>
          <a:ext cx="0" cy="0"/>
          <a:chOff x="0" y="0"/>
          <a:chExt cx="0" cy="0"/>
        </a:xfrm>
      </p:grpSpPr>
      <p:sp>
        <p:nvSpPr>
          <p:cNvPr id="11" name="Otsikko">
            <a:extLst>
              <a:ext uri="{FF2B5EF4-FFF2-40B4-BE49-F238E27FC236}">
                <a16:creationId xmlns:a16="http://schemas.microsoft.com/office/drawing/2014/main" id="{79FB9588-FFAD-8C5E-CA19-533724018547}"/>
              </a:ext>
            </a:extLst>
          </p:cNvPr>
          <p:cNvSpPr>
            <a:spLocks noGrp="1"/>
          </p:cNvSpPr>
          <p:nvPr>
            <p:ph type="title"/>
          </p:nvPr>
        </p:nvSpPr>
        <p:spPr>
          <a:xfrm>
            <a:off x="2061964" y="2293684"/>
            <a:ext cx="8064699" cy="1801292"/>
          </a:xfrm>
        </p:spPr>
        <p:txBody>
          <a:bodyPr anchor="b">
            <a:normAutofit/>
          </a:bodyPr>
          <a:lstStyle>
            <a:lvl1pPr algn="ctr">
              <a:defRPr sz="4000">
                <a:solidFill>
                  <a:schemeClr val="tx1"/>
                </a:solidFill>
                <a:latin typeface="+mj-lt"/>
              </a:defRPr>
            </a:lvl1pPr>
          </a:lstStyle>
          <a:p>
            <a:r>
              <a:rPr lang="fi-FI"/>
              <a:t>Muokkaa ots. perustyyl. napsautt.</a:t>
            </a:r>
          </a:p>
        </p:txBody>
      </p:sp>
      <p:sp>
        <p:nvSpPr>
          <p:cNvPr id="3" name="Nimi"/>
          <p:cNvSpPr>
            <a:spLocks noGrp="1"/>
          </p:cNvSpPr>
          <p:nvPr>
            <p:ph type="subTitle" idx="1" hasCustomPrompt="1"/>
          </p:nvPr>
        </p:nvSpPr>
        <p:spPr>
          <a:xfrm>
            <a:off x="2061964" y="4509120"/>
            <a:ext cx="8064699" cy="504056"/>
          </a:xfrm>
        </p:spPr>
        <p:txBody>
          <a:bodyPr>
            <a:normAutofit/>
          </a:bodyPr>
          <a:lstStyle>
            <a:lvl1pPr marL="0" indent="0" algn="ctr">
              <a:buNone/>
              <a:defRPr sz="2800">
                <a:solidFill>
                  <a:schemeClr val="tx1"/>
                </a:solidFill>
                <a:latin typeface="+mn-l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fi-FI"/>
              <a:t>Nimi Sukunimi</a:t>
            </a:r>
            <a:endParaRPr/>
          </a:p>
        </p:txBody>
      </p:sp>
      <p:sp>
        <p:nvSpPr>
          <p:cNvPr id="4" name="Somekanava">
            <a:extLst>
              <a:ext uri="{FF2B5EF4-FFF2-40B4-BE49-F238E27FC236}">
                <a16:creationId xmlns:a16="http://schemas.microsoft.com/office/drawing/2014/main" id="{641D83D2-26C7-FFCF-643E-69760A2A4329}"/>
              </a:ext>
            </a:extLst>
          </p:cNvPr>
          <p:cNvSpPr>
            <a:spLocks noGrp="1"/>
          </p:cNvSpPr>
          <p:nvPr>
            <p:ph type="body" sz="quarter" idx="10" hasCustomPrompt="1"/>
          </p:nvPr>
        </p:nvSpPr>
        <p:spPr>
          <a:xfrm>
            <a:off x="2062163" y="5139189"/>
            <a:ext cx="8064500" cy="576262"/>
          </a:xfrm>
        </p:spPr>
        <p:txBody>
          <a:bodyPr/>
          <a:lstStyle>
            <a:lvl1pPr algn="ctr">
              <a:defRPr>
                <a:solidFill>
                  <a:schemeClr val="bg1"/>
                </a:solidFill>
                <a:latin typeface="+mn-lt"/>
              </a:defRPr>
            </a:lvl1pPr>
          </a:lstStyle>
          <a:p>
            <a:r>
              <a:rPr lang="fi-FI" sz="2400">
                <a:solidFill>
                  <a:schemeClr val="accent1">
                    <a:lumMod val="75000"/>
                  </a:schemeClr>
                </a:solidFill>
              </a:rPr>
              <a:t>@somekanava</a:t>
            </a:r>
          </a:p>
        </p:txBody>
      </p:sp>
      <p:pic>
        <p:nvPicPr>
          <p:cNvPr id="5" name="Kuva 4" descr="Kuva, joka sisältää kohteen musta, pimeys&#10;&#10;Kuvaus luotu automaattisesti">
            <a:extLst>
              <a:ext uri="{FF2B5EF4-FFF2-40B4-BE49-F238E27FC236}">
                <a16:creationId xmlns:a16="http://schemas.microsoft.com/office/drawing/2014/main" id="{8536B260-469E-F710-37CA-441ED00879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3175" y="1232466"/>
            <a:ext cx="1942274" cy="1081199"/>
          </a:xfrm>
          <a:prstGeom prst="rect">
            <a:avLst/>
          </a:prstGeom>
        </p:spPr>
      </p:pic>
    </p:spTree>
    <p:extLst>
      <p:ext uri="{BB962C8B-B14F-4D97-AF65-F5344CB8AC3E}">
        <p14:creationId xmlns:p14="http://schemas.microsoft.com/office/powerpoint/2010/main" val="3283010971"/>
      </p:ext>
    </p:extLst>
  </p:cSld>
  <p:clrMapOvr>
    <a:masterClrMapping/>
  </p:clrMapOvr>
  <p:extLst>
    <p:ext uri="{DCECCB84-F9BA-43D5-87BE-67443E8EF086}">
      <p15:sldGuideLst xmlns:p15="http://schemas.microsoft.com/office/powerpoint/2012/main">
        <p15:guide id="1" pos="383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tsikkodia turkoosi">
    <p:bg>
      <p:bgPr>
        <a:solidFill>
          <a:srgbClr val="45FFFF"/>
        </a:solidFill>
        <a:effectLst/>
      </p:bgPr>
    </p:bg>
    <p:spTree>
      <p:nvGrpSpPr>
        <p:cNvPr id="1" name=""/>
        <p:cNvGrpSpPr/>
        <p:nvPr/>
      </p:nvGrpSpPr>
      <p:grpSpPr>
        <a:xfrm>
          <a:off x="0" y="0"/>
          <a:ext cx="0" cy="0"/>
          <a:chOff x="0" y="0"/>
          <a:chExt cx="0" cy="0"/>
        </a:xfrm>
      </p:grpSpPr>
      <p:sp>
        <p:nvSpPr>
          <p:cNvPr id="11" name="Otsikko">
            <a:extLst>
              <a:ext uri="{FF2B5EF4-FFF2-40B4-BE49-F238E27FC236}">
                <a16:creationId xmlns:a16="http://schemas.microsoft.com/office/drawing/2014/main" id="{79FB9588-FFAD-8C5E-CA19-533724018547}"/>
              </a:ext>
            </a:extLst>
          </p:cNvPr>
          <p:cNvSpPr>
            <a:spLocks noGrp="1"/>
          </p:cNvSpPr>
          <p:nvPr>
            <p:ph type="title"/>
          </p:nvPr>
        </p:nvSpPr>
        <p:spPr>
          <a:xfrm>
            <a:off x="2061964" y="2293684"/>
            <a:ext cx="8064699" cy="1801292"/>
          </a:xfrm>
        </p:spPr>
        <p:txBody>
          <a:bodyPr anchor="b">
            <a:normAutofit/>
          </a:bodyPr>
          <a:lstStyle>
            <a:lvl1pPr algn="ctr">
              <a:defRPr sz="4000">
                <a:solidFill>
                  <a:schemeClr val="tx1"/>
                </a:solidFill>
                <a:latin typeface="+mj-lt"/>
              </a:defRPr>
            </a:lvl1pPr>
          </a:lstStyle>
          <a:p>
            <a:r>
              <a:rPr lang="fi-FI"/>
              <a:t>Muokkaa ots. perustyyl. napsautt.</a:t>
            </a:r>
          </a:p>
        </p:txBody>
      </p:sp>
      <p:sp>
        <p:nvSpPr>
          <p:cNvPr id="3" name="Nimi"/>
          <p:cNvSpPr>
            <a:spLocks noGrp="1"/>
          </p:cNvSpPr>
          <p:nvPr>
            <p:ph type="subTitle" idx="1" hasCustomPrompt="1"/>
          </p:nvPr>
        </p:nvSpPr>
        <p:spPr>
          <a:xfrm>
            <a:off x="2061964" y="4509120"/>
            <a:ext cx="8064699" cy="504056"/>
          </a:xfrm>
        </p:spPr>
        <p:txBody>
          <a:bodyPr>
            <a:normAutofit/>
          </a:bodyPr>
          <a:lstStyle>
            <a:lvl1pPr marL="0" indent="0" algn="ctr">
              <a:buNone/>
              <a:defRPr sz="2800">
                <a:solidFill>
                  <a:schemeClr val="tx1"/>
                </a:solidFill>
                <a:latin typeface="+mn-l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fi-FI"/>
              <a:t>Nimi Sukunimi</a:t>
            </a:r>
            <a:endParaRPr/>
          </a:p>
        </p:txBody>
      </p:sp>
      <p:sp>
        <p:nvSpPr>
          <p:cNvPr id="4" name="Somekanava">
            <a:extLst>
              <a:ext uri="{FF2B5EF4-FFF2-40B4-BE49-F238E27FC236}">
                <a16:creationId xmlns:a16="http://schemas.microsoft.com/office/drawing/2014/main" id="{67CB6057-4E4F-8388-D2DB-0A0C723D1453}"/>
              </a:ext>
            </a:extLst>
          </p:cNvPr>
          <p:cNvSpPr>
            <a:spLocks noGrp="1"/>
          </p:cNvSpPr>
          <p:nvPr>
            <p:ph type="body" sz="quarter" idx="10" hasCustomPrompt="1"/>
          </p:nvPr>
        </p:nvSpPr>
        <p:spPr>
          <a:xfrm>
            <a:off x="2062163" y="5139189"/>
            <a:ext cx="8064500" cy="576262"/>
          </a:xfrm>
        </p:spPr>
        <p:txBody>
          <a:bodyPr/>
          <a:lstStyle>
            <a:lvl1pPr algn="ctr">
              <a:defRPr>
                <a:solidFill>
                  <a:schemeClr val="bg1"/>
                </a:solidFill>
                <a:latin typeface="+mn-lt"/>
              </a:defRPr>
            </a:lvl1pPr>
          </a:lstStyle>
          <a:p>
            <a:r>
              <a:rPr lang="fi-FI" sz="2400">
                <a:solidFill>
                  <a:schemeClr val="accent1">
                    <a:lumMod val="75000"/>
                  </a:schemeClr>
                </a:solidFill>
              </a:rPr>
              <a:t>päivämäärä</a:t>
            </a:r>
          </a:p>
        </p:txBody>
      </p:sp>
      <p:pic>
        <p:nvPicPr>
          <p:cNvPr id="5" name="Kuva 4" descr="Kuva, joka sisältää kohteen musta, pimeys&#10;&#10;Kuvaus luotu automaattisesti">
            <a:extLst>
              <a:ext uri="{FF2B5EF4-FFF2-40B4-BE49-F238E27FC236}">
                <a16:creationId xmlns:a16="http://schemas.microsoft.com/office/drawing/2014/main" id="{6433451F-2802-25E3-75C0-BB1FE0709D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3175" y="1232466"/>
            <a:ext cx="1942274" cy="1081199"/>
          </a:xfrm>
          <a:prstGeom prst="rect">
            <a:avLst/>
          </a:prstGeom>
        </p:spPr>
      </p:pic>
    </p:spTree>
    <p:extLst>
      <p:ext uri="{BB962C8B-B14F-4D97-AF65-F5344CB8AC3E}">
        <p14:creationId xmlns:p14="http://schemas.microsoft.com/office/powerpoint/2010/main" val="2223905849"/>
      </p:ext>
    </p:extLst>
  </p:cSld>
  <p:clrMapOvr>
    <a:masterClrMapping/>
  </p:clrMapOvr>
  <p:extLst>
    <p:ext uri="{DCECCB84-F9BA-43D5-87BE-67443E8EF086}">
      <p15:sldGuideLst xmlns:p15="http://schemas.microsoft.com/office/powerpoint/2012/main">
        <p15:guide id="1" pos="383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ksti"/>
          <p:cNvSpPr>
            <a:spLocks noGrp="1"/>
          </p:cNvSpPr>
          <p:nvPr>
            <p:ph type="body" idx="1"/>
          </p:nvPr>
        </p:nvSpPr>
        <p:spPr>
          <a:xfrm>
            <a:off x="1218882" y="1557338"/>
            <a:ext cx="10708005" cy="4614862"/>
          </a:xfrm>
          <a:prstGeom prst="rect">
            <a:avLst/>
          </a:prstGeom>
        </p:spPr>
        <p:txBody>
          <a:bodyPr vert="horz" lIns="0" tIns="0" rIns="0" bIns="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2" name="Otsikko"/>
          <p:cNvSpPr>
            <a:spLocks noGrp="1"/>
          </p:cNvSpPr>
          <p:nvPr>
            <p:ph type="title"/>
          </p:nvPr>
        </p:nvSpPr>
        <p:spPr>
          <a:xfrm>
            <a:off x="1218883" y="260350"/>
            <a:ext cx="8907780" cy="865188"/>
          </a:xfrm>
          <a:prstGeom prst="rect">
            <a:avLst/>
          </a:prstGeom>
        </p:spPr>
        <p:txBody>
          <a:bodyPr vert="horz" lIns="0" tIns="0" rIns="0" bIns="0" rtlCol="0" anchor="t" anchorCtr="0">
            <a:normAutofit/>
          </a:bodyPr>
          <a:lstStyle/>
          <a:p>
            <a:r>
              <a:rPr lang="fi-FI"/>
              <a:t>Muokkaa </a:t>
            </a:r>
            <a:r>
              <a:rPr lang="fi-FI" err="1"/>
              <a:t>ots</a:t>
            </a:r>
            <a:r>
              <a:rPr lang="fi-FI"/>
              <a:t>. </a:t>
            </a:r>
            <a:r>
              <a:rPr lang="fi-FI" err="1"/>
              <a:t>perustyyl</a:t>
            </a:r>
            <a:r>
              <a:rPr lang="fi-FI"/>
              <a:t>. </a:t>
            </a:r>
            <a:r>
              <a:rPr lang="fi-FI" err="1"/>
              <a:t>napsautt</a:t>
            </a:r>
            <a:r>
              <a:rPr lang="fi-FI"/>
              <a:t>.</a:t>
            </a:r>
            <a:endParaRPr/>
          </a:p>
        </p:txBody>
      </p:sp>
      <p:sp>
        <p:nvSpPr>
          <p:cNvPr id="7" name="PVM">
            <a:extLst>
              <a:ext uri="{FF2B5EF4-FFF2-40B4-BE49-F238E27FC236}">
                <a16:creationId xmlns:a16="http://schemas.microsoft.com/office/drawing/2014/main" id="{1935C98F-2CC4-0171-D545-7A7D6431CAB4}"/>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8" name="Dianro">
            <a:extLst>
              <a:ext uri="{FF2B5EF4-FFF2-40B4-BE49-F238E27FC236}">
                <a16:creationId xmlns:a16="http://schemas.microsoft.com/office/drawing/2014/main" id="{DC0EE260-B252-3A07-F146-287C65CF91F8}"/>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9" name="Alaviite">
            <a:extLst>
              <a:ext uri="{FF2B5EF4-FFF2-40B4-BE49-F238E27FC236}">
                <a16:creationId xmlns:a16="http://schemas.microsoft.com/office/drawing/2014/main" id="{7443E4AA-EA32-0C09-4871-7F47C3BA6BCB}"/>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pic>
        <p:nvPicPr>
          <p:cNvPr id="5" name="Kuva 4" descr="Kuva, joka sisältää kohteen Värikkyys&#10;&#10;Kuvaus luotu automaattisesti">
            <a:extLst>
              <a:ext uri="{FF2B5EF4-FFF2-40B4-BE49-F238E27FC236}">
                <a16:creationId xmlns:a16="http://schemas.microsoft.com/office/drawing/2014/main" id="{9A9800D3-728F-06FF-58C7-82F76F21AAC0}"/>
              </a:ext>
            </a:extLst>
          </p:cNvPr>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10270948" y="163550"/>
            <a:ext cx="1728120" cy="961987"/>
          </a:xfrm>
          <a:prstGeom prst="rect">
            <a:avLst/>
          </a:prstGeom>
        </p:spPr>
      </p:pic>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83" r:id="rId3"/>
    <p:sldLayoutId id="2147483681" r:id="rId4"/>
    <p:sldLayoutId id="2147483661" r:id="rId5"/>
    <p:sldLayoutId id="2147483668" r:id="rId6"/>
    <p:sldLayoutId id="2147483669" r:id="rId7"/>
    <p:sldLayoutId id="2147483671" r:id="rId8"/>
    <p:sldLayoutId id="2147483672" r:id="rId9"/>
    <p:sldLayoutId id="2147483651" r:id="rId10"/>
    <p:sldLayoutId id="2147483660" r:id="rId11"/>
    <p:sldLayoutId id="2147483674" r:id="rId12"/>
    <p:sldLayoutId id="2147483675" r:id="rId13"/>
    <p:sldLayoutId id="2147483684" r:id="rId14"/>
    <p:sldLayoutId id="2147483662" r:id="rId15"/>
    <p:sldLayoutId id="2147483650" r:id="rId16"/>
    <p:sldLayoutId id="2147483676" r:id="rId17"/>
    <p:sldLayoutId id="2147483677" r:id="rId18"/>
    <p:sldLayoutId id="2147483663" r:id="rId19"/>
    <p:sldLayoutId id="2147483687" r:id="rId20"/>
    <p:sldLayoutId id="2147483691" r:id="rId21"/>
    <p:sldLayoutId id="2147483664" r:id="rId22"/>
    <p:sldLayoutId id="2147483689" r:id="rId23"/>
    <p:sldLayoutId id="2147483690" r:id="rId24"/>
    <p:sldLayoutId id="2147483665" r:id="rId25"/>
    <p:sldLayoutId id="2147483678" r:id="rId26"/>
    <p:sldLayoutId id="2147483688" r:id="rId27"/>
    <p:sldLayoutId id="2147483652" r:id="rId28"/>
    <p:sldLayoutId id="2147483653" r:id="rId29"/>
    <p:sldLayoutId id="2147483656" r:id="rId30"/>
    <p:sldLayoutId id="2147483666" r:id="rId31"/>
    <p:sldLayoutId id="2147483679" r:id="rId32"/>
    <p:sldLayoutId id="2147483686" r:id="rId33"/>
    <p:sldLayoutId id="2147483680" r:id="rId34"/>
    <p:sldLayoutId id="2147483685" r:id="rId35"/>
    <p:sldLayoutId id="2147483654" r:id="rId36"/>
    <p:sldLayoutId id="2147483657" r:id="rId37"/>
    <p:sldLayoutId id="2147483682" r:id="rId38"/>
  </p:sldLayoutIdLst>
  <p:hf hdr="0"/>
  <p:txStyles>
    <p:titleStyle>
      <a:lvl1pPr algn="l" defTabSz="1218987" rtl="0" eaLnBrk="1" latinLnBrk="0" hangingPunct="1">
        <a:spcBef>
          <a:spcPct val="0"/>
        </a:spcBef>
        <a:buNone/>
        <a:defRPr sz="3200" b="1" i="0" kern="1200">
          <a:solidFill>
            <a:schemeClr val="tx1"/>
          </a:solidFill>
          <a:latin typeface="+mj-lt"/>
          <a:ea typeface="Roboto Condensed" panose="02000000000000000000" pitchFamily="2" charset="0"/>
          <a:cs typeface="+mj-cs"/>
        </a:defRPr>
      </a:lvl1pPr>
    </p:titleStyle>
    <p:bodyStyle>
      <a:lvl1pPr marL="0" indent="0" algn="l" defTabSz="1218987" rtl="0" eaLnBrk="1" latinLnBrk="0" hangingPunct="1">
        <a:lnSpc>
          <a:spcPct val="90000"/>
        </a:lnSpc>
        <a:spcBef>
          <a:spcPts val="1800"/>
        </a:spcBef>
        <a:buClr>
          <a:schemeClr val="accent1">
            <a:lumMod val="75000"/>
          </a:schemeClr>
        </a:buClr>
        <a:buFont typeface="Arial" pitchFamily="34" charset="0"/>
        <a:buNone/>
        <a:defRPr sz="24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Normaali järjestelmäfontti"/>
        <a:buChar char="▸"/>
        <a:defRPr sz="20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Normaali järjestelmäfontti"/>
        <a:buChar char="▸"/>
        <a:defRPr sz="18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Normaali järjestelmäfontti"/>
        <a:buChar char="▸"/>
        <a:defRPr sz="18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Normaali järjestelmäfontti"/>
        <a:buChar char="▸"/>
        <a:defRPr sz="18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6502" userDrawn="1">
          <p15:clr>
            <a:srgbClr val="F26B43"/>
          </p15:clr>
        </p15:guide>
        <p15:guide id="3" orient="horz" pos="709" userDrawn="1">
          <p15:clr>
            <a:srgbClr val="F26B43"/>
          </p15:clr>
        </p15:guide>
        <p15:guide id="4" orient="horz" pos="981" userDrawn="1">
          <p15:clr>
            <a:srgbClr val="F26B43"/>
          </p15:clr>
        </p15:guide>
        <p15:guide id="5" orient="horz" pos="4201" userDrawn="1">
          <p15:clr>
            <a:srgbClr val="F26B43"/>
          </p15:clr>
        </p15:guide>
        <p15:guide id="6" orient="horz" pos="4110" userDrawn="1">
          <p15:clr>
            <a:srgbClr val="F26B43"/>
          </p15:clr>
        </p15:guide>
        <p15:guide id="7" orient="horz" pos="3974" userDrawn="1">
          <p15:clr>
            <a:srgbClr val="F26B43"/>
          </p15:clr>
        </p15:guide>
        <p15:guide id="8" pos="165" userDrawn="1">
          <p15:clr>
            <a:srgbClr val="F26B43"/>
          </p15:clr>
        </p15:guide>
        <p15:guide id="9" pos="7513" userDrawn="1">
          <p15:clr>
            <a:srgbClr val="F26B43"/>
          </p15:clr>
        </p15:guide>
        <p15:guide id="10" pos="6379" userDrawn="1">
          <p15:clr>
            <a:srgbClr val="F26B43"/>
          </p15:clr>
        </p15:guide>
        <p15:guide id="11" pos="755" userDrawn="1">
          <p15:clr>
            <a:srgbClr val="F26B43"/>
          </p15:clr>
        </p15:guide>
        <p15:guide id="12" pos="7435" userDrawn="1">
          <p15:clr>
            <a:srgbClr val="F26B43"/>
          </p15:clr>
        </p15:guide>
        <p15:guide id="13" pos="6580" userDrawn="1">
          <p15:clr>
            <a:srgbClr val="F26B43"/>
          </p15:clr>
        </p15:guide>
        <p15:guide id="14" pos="24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hyperlink" Target="https://www.uutismediakasvatus.fi/uutisjahti/" TargetMode="External"/><Relationship Id="rId2" Type="http://schemas.openxmlformats.org/officeDocument/2006/relationships/notesSlide" Target="../notesSlides/notesSlide2.xml"/><Relationship Id="rId1" Type="http://schemas.openxmlformats.org/officeDocument/2006/relationships/slideLayout" Target="../slideLayouts/slideLayout33.xml"/><Relationship Id="rId5" Type="http://schemas.openxmlformats.org/officeDocument/2006/relationships/image" Target="../media/image28.png"/><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4CCFFD-E213-4B1F-8C67-3EF759BA5258}"/>
              </a:ext>
            </a:extLst>
          </p:cNvPr>
          <p:cNvSpPr>
            <a:spLocks noGrp="1"/>
          </p:cNvSpPr>
          <p:nvPr>
            <p:ph type="title"/>
          </p:nvPr>
        </p:nvSpPr>
        <p:spPr/>
        <p:txBody>
          <a:bodyPr/>
          <a:lstStyle/>
          <a:p>
            <a:r>
              <a:rPr lang="fi-FI" dirty="0"/>
              <a:t>Uutisjahti – 10 tuntivinkkiä </a:t>
            </a:r>
            <a:br>
              <a:rPr lang="fi-FI" dirty="0"/>
            </a:br>
            <a:r>
              <a:rPr lang="fi-FI" dirty="0"/>
              <a:t>alakouluun</a:t>
            </a:r>
          </a:p>
        </p:txBody>
      </p:sp>
      <p:sp>
        <p:nvSpPr>
          <p:cNvPr id="4" name="Alaotsikko 3">
            <a:extLst>
              <a:ext uri="{FF2B5EF4-FFF2-40B4-BE49-F238E27FC236}">
                <a16:creationId xmlns:a16="http://schemas.microsoft.com/office/drawing/2014/main" id="{7CCB8859-D3EC-5971-E71E-C9555B71B239}"/>
              </a:ext>
            </a:extLst>
          </p:cNvPr>
          <p:cNvSpPr>
            <a:spLocks noGrp="1"/>
          </p:cNvSpPr>
          <p:nvPr>
            <p:ph type="subTitle" idx="1"/>
          </p:nvPr>
        </p:nvSpPr>
        <p:spPr>
          <a:xfrm>
            <a:off x="2061964" y="4254710"/>
            <a:ext cx="8064699" cy="1190513"/>
          </a:xfrm>
        </p:spPr>
        <p:txBody>
          <a:bodyPr>
            <a:normAutofit/>
          </a:bodyPr>
          <a:lstStyle/>
          <a:p>
            <a:endParaRPr lang="fi-FI" sz="1800"/>
          </a:p>
          <a:p>
            <a:r>
              <a:rPr lang="fi-FI" sz="1800"/>
              <a:t>Vinkkeihin on merkitty, mihin Uutisjahdin haasteeseen ne erityisen hyvin sopivat. Niitä voi kuitenkin soveltaa myös muihin haasteisiin.</a:t>
            </a:r>
          </a:p>
        </p:txBody>
      </p:sp>
    </p:spTree>
    <p:extLst>
      <p:ext uri="{BB962C8B-B14F-4D97-AF65-F5344CB8AC3E}">
        <p14:creationId xmlns:p14="http://schemas.microsoft.com/office/powerpoint/2010/main" val="506918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93252-BD3D-08ED-9615-4DE57BC61031}"/>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18D7B3A-B5E3-63CF-BBAD-63E38D56388F}"/>
              </a:ext>
            </a:extLst>
          </p:cNvPr>
          <p:cNvSpPr>
            <a:spLocks noGrp="1"/>
          </p:cNvSpPr>
          <p:nvPr>
            <p:ph type="title"/>
          </p:nvPr>
        </p:nvSpPr>
        <p:spPr/>
        <p:txBody>
          <a:bodyPr>
            <a:normAutofit/>
          </a:bodyPr>
          <a:lstStyle/>
          <a:p>
            <a:r>
              <a:rPr lang="fi-FI" sz="1800" dirty="0">
                <a:solidFill>
                  <a:srgbClr val="2D5FEB"/>
                </a:solidFill>
              </a:rPr>
              <a:t>HAASTE: PUREUDUTAAN PAIKALLISUUTISIIN</a:t>
            </a:r>
            <a:br>
              <a:rPr lang="fi-FI" dirty="0"/>
            </a:br>
            <a:r>
              <a:rPr lang="fi-FI" dirty="0"/>
              <a:t>7. Lähiuutisten kartta</a:t>
            </a:r>
          </a:p>
        </p:txBody>
      </p:sp>
      <p:sp>
        <p:nvSpPr>
          <p:cNvPr id="3" name="Tekstin paikkamerkki 2">
            <a:extLst>
              <a:ext uri="{FF2B5EF4-FFF2-40B4-BE49-F238E27FC236}">
                <a16:creationId xmlns:a16="http://schemas.microsoft.com/office/drawing/2014/main" id="{9917EC80-DE1E-68B5-D7AA-489F8E88EB93}"/>
              </a:ext>
            </a:extLst>
          </p:cNvPr>
          <p:cNvSpPr>
            <a:spLocks noGrp="1"/>
          </p:cNvSpPr>
          <p:nvPr>
            <p:ph idx="1"/>
          </p:nvPr>
        </p:nvSpPr>
        <p:spPr/>
        <p:txBody>
          <a:bodyPr>
            <a:normAutofit/>
          </a:bodyPr>
          <a:lstStyle/>
          <a:p>
            <a:r>
              <a:rPr lang="fi-FI" sz="2000" b="1" dirty="0"/>
              <a:t>Tavoite: </a:t>
            </a:r>
            <a:r>
              <a:rPr lang="fi-FI" sz="2000" dirty="0"/>
              <a:t>Tutustutaan omaan lähiympäristöön uutisten kautta. </a:t>
            </a:r>
          </a:p>
          <a:p>
            <a:r>
              <a:rPr lang="fi-FI" sz="2000" b="1" dirty="0"/>
              <a:t>Kesto: </a:t>
            </a:r>
            <a:r>
              <a:rPr lang="fi-FI" sz="2000" dirty="0"/>
              <a:t>noin 45 min (tehtävän voi tehdä myös osissa)</a:t>
            </a:r>
          </a:p>
          <a:p>
            <a:r>
              <a:rPr lang="fi-FI" sz="2000" b="1" dirty="0"/>
              <a:t>Mitä tarvitaan? </a:t>
            </a:r>
            <a:r>
              <a:rPr lang="fi-FI" sz="2000" dirty="0"/>
              <a:t>Karttapohja, paikallisuutisia, liimalappuja, kynät </a:t>
            </a:r>
          </a:p>
          <a:p>
            <a:r>
              <a:rPr lang="fi-FI" sz="2000" b="1" dirty="0"/>
              <a:t>Tee näin: </a:t>
            </a:r>
            <a:r>
              <a:rPr lang="fi-FI" sz="2000" dirty="0"/>
              <a:t>Luodaan kartta, johon lisätään omasta lähimediasta etsittyjä paikallisuutisia. Paikannetaan ne kartalle. Mihin kaikkialle paikallislehti vie? </a:t>
            </a:r>
          </a:p>
        </p:txBody>
      </p:sp>
      <p:sp>
        <p:nvSpPr>
          <p:cNvPr id="6" name="Alatunnisteen paikkamerkki 5">
            <a:extLst>
              <a:ext uri="{FF2B5EF4-FFF2-40B4-BE49-F238E27FC236}">
                <a16:creationId xmlns:a16="http://schemas.microsoft.com/office/drawing/2014/main" id="{2522F8D3-3C3C-FE3B-8350-1218CF148ACE}"/>
              </a:ext>
            </a:extLst>
          </p:cNvPr>
          <p:cNvSpPr>
            <a:spLocks noGrp="1"/>
          </p:cNvSpPr>
          <p:nvPr>
            <p:ph type="ftr" sz="quarter" idx="3"/>
          </p:nvPr>
        </p:nvSpPr>
        <p:spPr/>
        <p:txBody>
          <a:bodyPr/>
          <a:lstStyle/>
          <a:p>
            <a:r>
              <a:rPr lang="fi-FI" dirty="0"/>
              <a:t>Uutisjahti – 10 tuntivinkkiä alakouluun</a:t>
            </a:r>
            <a:endParaRPr lang="en-US" dirty="0"/>
          </a:p>
        </p:txBody>
      </p:sp>
      <p:sp>
        <p:nvSpPr>
          <p:cNvPr id="7" name="Päivämäärän paikkamerkki 3">
            <a:extLst>
              <a:ext uri="{FF2B5EF4-FFF2-40B4-BE49-F238E27FC236}">
                <a16:creationId xmlns:a16="http://schemas.microsoft.com/office/drawing/2014/main" id="{116FADDA-B574-157E-E4DE-9D10DC8BFA24}"/>
              </a:ext>
            </a:extLst>
          </p:cNvPr>
          <p:cNvSpPr>
            <a:spLocks noGrp="1"/>
          </p:cNvSpPr>
          <p:nvPr>
            <p:ph type="dt" sz="half" idx="2"/>
          </p:nvPr>
        </p:nvSpPr>
        <p:spPr>
          <a:xfrm>
            <a:off x="10207074" y="6525344"/>
            <a:ext cx="1719986" cy="216024"/>
          </a:xfrm>
        </p:spPr>
        <p:txBody>
          <a:bodyPr/>
          <a:lstStyle/>
          <a:p>
            <a:r>
              <a:rPr lang="fi-FI"/>
              <a:t>SYYSKUU 2025</a:t>
            </a:r>
          </a:p>
        </p:txBody>
      </p:sp>
    </p:spTree>
    <p:extLst>
      <p:ext uri="{BB962C8B-B14F-4D97-AF65-F5344CB8AC3E}">
        <p14:creationId xmlns:p14="http://schemas.microsoft.com/office/powerpoint/2010/main" val="2646260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DB76C-CAB7-9874-140C-6CB5AD7B8154}"/>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ECEA109-E0B8-0385-865A-7B01669512DB}"/>
              </a:ext>
            </a:extLst>
          </p:cNvPr>
          <p:cNvSpPr>
            <a:spLocks noGrp="1"/>
          </p:cNvSpPr>
          <p:nvPr>
            <p:ph type="title"/>
          </p:nvPr>
        </p:nvSpPr>
        <p:spPr/>
        <p:txBody>
          <a:bodyPr>
            <a:normAutofit/>
          </a:bodyPr>
          <a:lstStyle/>
          <a:p>
            <a:r>
              <a:rPr lang="fi-FI" sz="1800" dirty="0">
                <a:solidFill>
                  <a:srgbClr val="2D5FEB"/>
                </a:solidFill>
              </a:rPr>
              <a:t>HAASTE: PUREUDUTAAN PAIKALLISUUTISIIN</a:t>
            </a:r>
            <a:br>
              <a:rPr lang="fi-FI" dirty="0"/>
            </a:br>
            <a:r>
              <a:rPr lang="fi-FI" dirty="0"/>
              <a:t>8. Paikallisuutinen ääneen</a:t>
            </a:r>
          </a:p>
        </p:txBody>
      </p:sp>
      <p:sp>
        <p:nvSpPr>
          <p:cNvPr id="3" name="Tekstin paikkamerkki 2">
            <a:extLst>
              <a:ext uri="{FF2B5EF4-FFF2-40B4-BE49-F238E27FC236}">
                <a16:creationId xmlns:a16="http://schemas.microsoft.com/office/drawing/2014/main" id="{18D99031-D3B0-72A1-7BED-9750DCAF255D}"/>
              </a:ext>
            </a:extLst>
          </p:cNvPr>
          <p:cNvSpPr>
            <a:spLocks noGrp="1"/>
          </p:cNvSpPr>
          <p:nvPr>
            <p:ph idx="1"/>
          </p:nvPr>
        </p:nvSpPr>
        <p:spPr/>
        <p:txBody>
          <a:bodyPr>
            <a:normAutofit/>
          </a:bodyPr>
          <a:lstStyle/>
          <a:p>
            <a:r>
              <a:rPr lang="fi-FI" sz="2000" b="1" dirty="0"/>
              <a:t>Tavoite: </a:t>
            </a:r>
            <a:r>
              <a:rPr lang="fi-FI" sz="2000" dirty="0"/>
              <a:t>Syvennetään ymmärrystä siitä, mitä paikallisuutinen on ja miksi se on tärkeä. Harjoitellaan lukemista ja oman mielipiteen perustelua. </a:t>
            </a:r>
          </a:p>
          <a:p>
            <a:r>
              <a:rPr lang="fi-FI" sz="2000" b="1" dirty="0"/>
              <a:t>Kesto: </a:t>
            </a:r>
            <a:r>
              <a:rPr lang="fi-FI" sz="2000" dirty="0"/>
              <a:t>20–30 minuuttia</a:t>
            </a:r>
          </a:p>
          <a:p>
            <a:r>
              <a:rPr lang="fi-FI" sz="2000" b="1" dirty="0"/>
              <a:t>Mitä tarvitaan? </a:t>
            </a:r>
            <a:r>
              <a:rPr lang="fi-FI" sz="2000" dirty="0"/>
              <a:t>Paikallisuutisia</a:t>
            </a:r>
          </a:p>
          <a:p>
            <a:r>
              <a:rPr lang="fi-FI" sz="2000" b="1" dirty="0"/>
              <a:t>Tee näin: </a:t>
            </a:r>
            <a:r>
              <a:rPr lang="fi-FI" sz="2000" dirty="0"/>
              <a:t>Oppilaat valitsevat paikallisen uutisen, joka kertoo esimerkiksi omasta kunnasta, kaupungista tai maakunnasta, ja lukevat sen ääneen parille, pienryhmälle tai koko luokalle. Lukemisen jälkeen kukin kertoo: Miksi juuri tämä uutinen kiinnosti? Mihin paikalliseen paikkaan tai ihmisiin se liittyy? Mitä uutta uutisesta oppi omasta paikkakunnasta? Vaikuttaako uutinen myös omaan arkeen?</a:t>
            </a:r>
          </a:p>
        </p:txBody>
      </p:sp>
      <p:sp>
        <p:nvSpPr>
          <p:cNvPr id="6" name="Alatunnisteen paikkamerkki 5">
            <a:extLst>
              <a:ext uri="{FF2B5EF4-FFF2-40B4-BE49-F238E27FC236}">
                <a16:creationId xmlns:a16="http://schemas.microsoft.com/office/drawing/2014/main" id="{0243294F-4B36-9D93-A7B5-33DDB3B20C46}"/>
              </a:ext>
            </a:extLst>
          </p:cNvPr>
          <p:cNvSpPr>
            <a:spLocks noGrp="1"/>
          </p:cNvSpPr>
          <p:nvPr>
            <p:ph type="ftr" sz="quarter" idx="3"/>
          </p:nvPr>
        </p:nvSpPr>
        <p:spPr/>
        <p:txBody>
          <a:bodyPr/>
          <a:lstStyle/>
          <a:p>
            <a:r>
              <a:rPr lang="fi-FI" dirty="0"/>
              <a:t>Uutisjahti – 10 tuntivinkkiä alakouluun</a:t>
            </a:r>
            <a:endParaRPr lang="en-US" dirty="0"/>
          </a:p>
        </p:txBody>
      </p:sp>
      <p:sp>
        <p:nvSpPr>
          <p:cNvPr id="7" name="Päivämäärän paikkamerkki 3">
            <a:extLst>
              <a:ext uri="{FF2B5EF4-FFF2-40B4-BE49-F238E27FC236}">
                <a16:creationId xmlns:a16="http://schemas.microsoft.com/office/drawing/2014/main" id="{D491F911-386F-8A9C-C75A-CAC530CD1BFD}"/>
              </a:ext>
            </a:extLst>
          </p:cNvPr>
          <p:cNvSpPr>
            <a:spLocks noGrp="1"/>
          </p:cNvSpPr>
          <p:nvPr>
            <p:ph type="dt" sz="half" idx="2"/>
          </p:nvPr>
        </p:nvSpPr>
        <p:spPr>
          <a:xfrm>
            <a:off x="10207074" y="6525344"/>
            <a:ext cx="1719986" cy="216024"/>
          </a:xfrm>
        </p:spPr>
        <p:txBody>
          <a:bodyPr/>
          <a:lstStyle/>
          <a:p>
            <a:r>
              <a:rPr lang="fi-FI"/>
              <a:t>SYYSKUU 2025</a:t>
            </a:r>
          </a:p>
        </p:txBody>
      </p:sp>
    </p:spTree>
    <p:extLst>
      <p:ext uri="{BB962C8B-B14F-4D97-AF65-F5344CB8AC3E}">
        <p14:creationId xmlns:p14="http://schemas.microsoft.com/office/powerpoint/2010/main" val="2868643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B2CA4-1431-61A1-EBDD-D583E6D7485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BF74A9D-3FD9-C8A0-0406-86EAA95DF778}"/>
              </a:ext>
            </a:extLst>
          </p:cNvPr>
          <p:cNvSpPr>
            <a:spLocks noGrp="1"/>
          </p:cNvSpPr>
          <p:nvPr>
            <p:ph type="title"/>
          </p:nvPr>
        </p:nvSpPr>
        <p:spPr/>
        <p:txBody>
          <a:bodyPr>
            <a:normAutofit/>
          </a:bodyPr>
          <a:lstStyle/>
          <a:p>
            <a:r>
              <a:rPr lang="fi-FI" sz="1800" dirty="0">
                <a:solidFill>
                  <a:srgbClr val="3EE6E6"/>
                </a:solidFill>
              </a:rPr>
              <a:t>HAASTE: LUKUINNOSTAJA</a:t>
            </a:r>
            <a:br>
              <a:rPr lang="fi-FI" dirty="0"/>
            </a:br>
            <a:r>
              <a:rPr lang="fi-FI" dirty="0"/>
              <a:t>9. Uutispurkki </a:t>
            </a:r>
          </a:p>
        </p:txBody>
      </p:sp>
      <p:sp>
        <p:nvSpPr>
          <p:cNvPr id="3" name="Tekstin paikkamerkki 2">
            <a:extLst>
              <a:ext uri="{FF2B5EF4-FFF2-40B4-BE49-F238E27FC236}">
                <a16:creationId xmlns:a16="http://schemas.microsoft.com/office/drawing/2014/main" id="{B44BA722-D135-0C88-8641-00307552E1DE}"/>
              </a:ext>
            </a:extLst>
          </p:cNvPr>
          <p:cNvSpPr>
            <a:spLocks noGrp="1"/>
          </p:cNvSpPr>
          <p:nvPr>
            <p:ph idx="1"/>
          </p:nvPr>
        </p:nvSpPr>
        <p:spPr/>
        <p:txBody>
          <a:bodyPr>
            <a:normAutofit/>
          </a:bodyPr>
          <a:lstStyle/>
          <a:p>
            <a:r>
              <a:rPr lang="fi-FI" sz="2000" b="1" dirty="0"/>
              <a:t>Tavoite: </a:t>
            </a:r>
            <a:r>
              <a:rPr lang="fi-FI" sz="2000" dirty="0"/>
              <a:t>Kannustetaan jakamaan hyviä uutisia ja herätetään yhteistä kiinnostusta uutisiin. </a:t>
            </a:r>
          </a:p>
          <a:p>
            <a:r>
              <a:rPr lang="fi-FI" sz="2000" b="1" dirty="0"/>
              <a:t>Kesto: </a:t>
            </a:r>
            <a:r>
              <a:rPr lang="fi-FI" sz="2000" dirty="0"/>
              <a:t>5–10 minuuttia päivittäin </a:t>
            </a:r>
          </a:p>
          <a:p>
            <a:r>
              <a:rPr lang="fi-FI" sz="2000" b="1" dirty="0"/>
              <a:t>Mitä tarvitaan? </a:t>
            </a:r>
            <a:r>
              <a:rPr lang="fi-FI" sz="2000" dirty="0"/>
              <a:t>purkki tai kannellinen laatikko, pieniä paperilappuja </a:t>
            </a:r>
          </a:p>
          <a:p>
            <a:r>
              <a:rPr lang="fi-FI" sz="2000" b="1" dirty="0"/>
              <a:t>Tee näin: </a:t>
            </a:r>
            <a:r>
              <a:rPr lang="fi-FI" sz="2000" dirty="0"/>
              <a:t>Oppilaat tuovat hyvän mielen uutisia purkkiin. Joka päivä purkista nostetaan ainakin yksi uutinen ja keskustellaan siitä yhdessä. Huolehtikaa, ettei purkki pääse tyhjenemään! </a:t>
            </a:r>
          </a:p>
        </p:txBody>
      </p:sp>
      <p:sp>
        <p:nvSpPr>
          <p:cNvPr id="6" name="Alatunnisteen paikkamerkki 5">
            <a:extLst>
              <a:ext uri="{FF2B5EF4-FFF2-40B4-BE49-F238E27FC236}">
                <a16:creationId xmlns:a16="http://schemas.microsoft.com/office/drawing/2014/main" id="{1D2E69FA-4819-2CFA-64BB-20848186B594}"/>
              </a:ext>
            </a:extLst>
          </p:cNvPr>
          <p:cNvSpPr>
            <a:spLocks noGrp="1"/>
          </p:cNvSpPr>
          <p:nvPr>
            <p:ph type="ftr" sz="quarter" idx="3"/>
          </p:nvPr>
        </p:nvSpPr>
        <p:spPr/>
        <p:txBody>
          <a:bodyPr/>
          <a:lstStyle/>
          <a:p>
            <a:r>
              <a:rPr lang="fi-FI" dirty="0"/>
              <a:t>Uutisjahti – 10 tuntivinkkiä alakouluun</a:t>
            </a:r>
            <a:endParaRPr lang="en-US" dirty="0"/>
          </a:p>
        </p:txBody>
      </p:sp>
      <p:sp>
        <p:nvSpPr>
          <p:cNvPr id="7" name="Päivämäärän paikkamerkki 3">
            <a:extLst>
              <a:ext uri="{FF2B5EF4-FFF2-40B4-BE49-F238E27FC236}">
                <a16:creationId xmlns:a16="http://schemas.microsoft.com/office/drawing/2014/main" id="{81DF22FD-951F-EF08-77FF-31BC9075290F}"/>
              </a:ext>
            </a:extLst>
          </p:cNvPr>
          <p:cNvSpPr>
            <a:spLocks noGrp="1"/>
          </p:cNvSpPr>
          <p:nvPr>
            <p:ph type="dt" sz="half" idx="2"/>
          </p:nvPr>
        </p:nvSpPr>
        <p:spPr>
          <a:xfrm>
            <a:off x="10207074" y="6525344"/>
            <a:ext cx="1719986" cy="216024"/>
          </a:xfrm>
        </p:spPr>
        <p:txBody>
          <a:bodyPr/>
          <a:lstStyle/>
          <a:p>
            <a:r>
              <a:rPr lang="fi-FI"/>
              <a:t>SYYSKUU 2025</a:t>
            </a:r>
          </a:p>
        </p:txBody>
      </p:sp>
    </p:spTree>
    <p:extLst>
      <p:ext uri="{BB962C8B-B14F-4D97-AF65-F5344CB8AC3E}">
        <p14:creationId xmlns:p14="http://schemas.microsoft.com/office/powerpoint/2010/main" val="3307743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C3608-5659-ABFF-4FF8-DC53946247E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2CA79E35-10D1-599A-2A9B-98A8AF384453}"/>
              </a:ext>
            </a:extLst>
          </p:cNvPr>
          <p:cNvSpPr>
            <a:spLocks noGrp="1"/>
          </p:cNvSpPr>
          <p:nvPr>
            <p:ph type="title"/>
          </p:nvPr>
        </p:nvSpPr>
        <p:spPr/>
        <p:txBody>
          <a:bodyPr>
            <a:normAutofit/>
          </a:bodyPr>
          <a:lstStyle/>
          <a:p>
            <a:r>
              <a:rPr lang="fi-FI" sz="1800" dirty="0">
                <a:solidFill>
                  <a:srgbClr val="3EE6E6"/>
                </a:solidFill>
              </a:rPr>
              <a:t>HAASTE: LUKUINNOSTAJA</a:t>
            </a:r>
            <a:br>
              <a:rPr lang="fi-FI" dirty="0"/>
            </a:br>
            <a:r>
              <a:rPr lang="fi-FI" dirty="0"/>
              <a:t>10. Lukuinnostajien julisteet</a:t>
            </a:r>
          </a:p>
        </p:txBody>
      </p:sp>
      <p:sp>
        <p:nvSpPr>
          <p:cNvPr id="3" name="Tekstin paikkamerkki 2">
            <a:extLst>
              <a:ext uri="{FF2B5EF4-FFF2-40B4-BE49-F238E27FC236}">
                <a16:creationId xmlns:a16="http://schemas.microsoft.com/office/drawing/2014/main" id="{A7B2ADA3-2A50-15CD-46A4-E8D18454ACC3}"/>
              </a:ext>
            </a:extLst>
          </p:cNvPr>
          <p:cNvSpPr>
            <a:spLocks noGrp="1"/>
          </p:cNvSpPr>
          <p:nvPr>
            <p:ph idx="1"/>
          </p:nvPr>
        </p:nvSpPr>
        <p:spPr/>
        <p:txBody>
          <a:bodyPr>
            <a:normAutofit/>
          </a:bodyPr>
          <a:lstStyle/>
          <a:p>
            <a:r>
              <a:rPr lang="fi-FI" sz="2000" b="1" dirty="0"/>
              <a:t>Tavoite: </a:t>
            </a:r>
            <a:r>
              <a:rPr lang="fi-FI" sz="2000" dirty="0"/>
              <a:t>Tutustutaan uutiseen ja mainokseen tekstilajina ja opetellaan niiden eroja itse tehden.</a:t>
            </a:r>
          </a:p>
          <a:p>
            <a:r>
              <a:rPr lang="fi-FI" sz="2000" b="1" dirty="0"/>
              <a:t>Kesto: </a:t>
            </a:r>
            <a:r>
              <a:rPr lang="fi-FI" sz="2000" dirty="0"/>
              <a:t>noin 45 minuuttia </a:t>
            </a:r>
          </a:p>
          <a:p>
            <a:r>
              <a:rPr lang="fi-FI" sz="2000" b="1" dirty="0"/>
              <a:t>Mitä tarvitaan? </a:t>
            </a:r>
            <a:r>
              <a:rPr lang="fi-FI" sz="2000" dirty="0"/>
              <a:t>Paperia, värejä tai digitaalisia julistepohjia </a:t>
            </a:r>
          </a:p>
          <a:p>
            <a:r>
              <a:rPr lang="fi-FI" sz="2000" b="1" dirty="0"/>
              <a:t>Tee näin: </a:t>
            </a:r>
            <a:r>
              <a:rPr lang="fi-FI" sz="2000" dirty="0"/>
              <a:t>Jokainen valitsee yhden itseä kiinnostavan uutisen ja tekee siitä mainosjulisteen, jonka tehtävänä on houkutella muitakin uutisen pariin. Miettikää huolella mainoksen kohderyhmä sekä sen julkaisukanava. </a:t>
            </a:r>
          </a:p>
          <a:p>
            <a:r>
              <a:rPr lang="fi-FI" sz="2000" b="1" dirty="0"/>
              <a:t>Keskustelkaa lopuksi: </a:t>
            </a:r>
            <a:r>
              <a:rPr lang="fi-FI" sz="2000" dirty="0"/>
              <a:t>Millaisia eroja on uutisella ja mainoksella? Mikä kummankin niistä tavoite on? Kumpi on mielestänne luotettavampi tietolähde ja miksi?</a:t>
            </a:r>
          </a:p>
        </p:txBody>
      </p:sp>
      <p:sp>
        <p:nvSpPr>
          <p:cNvPr id="6" name="Alatunnisteen paikkamerkki 5">
            <a:extLst>
              <a:ext uri="{FF2B5EF4-FFF2-40B4-BE49-F238E27FC236}">
                <a16:creationId xmlns:a16="http://schemas.microsoft.com/office/drawing/2014/main" id="{03221D54-A076-1BA4-6CA4-D664DFB5E249}"/>
              </a:ext>
            </a:extLst>
          </p:cNvPr>
          <p:cNvSpPr>
            <a:spLocks noGrp="1"/>
          </p:cNvSpPr>
          <p:nvPr>
            <p:ph type="ftr" sz="quarter" idx="3"/>
          </p:nvPr>
        </p:nvSpPr>
        <p:spPr/>
        <p:txBody>
          <a:bodyPr/>
          <a:lstStyle/>
          <a:p>
            <a:r>
              <a:rPr lang="fi-FI" dirty="0"/>
              <a:t>Uutisjahti – 10 tuntivinkkiä alakouluun</a:t>
            </a:r>
            <a:endParaRPr lang="en-US" dirty="0"/>
          </a:p>
        </p:txBody>
      </p:sp>
      <p:sp>
        <p:nvSpPr>
          <p:cNvPr id="7" name="Päivämäärän paikkamerkki 3">
            <a:extLst>
              <a:ext uri="{FF2B5EF4-FFF2-40B4-BE49-F238E27FC236}">
                <a16:creationId xmlns:a16="http://schemas.microsoft.com/office/drawing/2014/main" id="{0BF948A1-0F3E-C91F-395B-DE0FC76AB6FE}"/>
              </a:ext>
            </a:extLst>
          </p:cNvPr>
          <p:cNvSpPr>
            <a:spLocks noGrp="1"/>
          </p:cNvSpPr>
          <p:nvPr>
            <p:ph type="dt" sz="half" idx="2"/>
          </p:nvPr>
        </p:nvSpPr>
        <p:spPr>
          <a:xfrm>
            <a:off x="10207074" y="6525344"/>
            <a:ext cx="1719986" cy="216024"/>
          </a:xfrm>
        </p:spPr>
        <p:txBody>
          <a:bodyPr/>
          <a:lstStyle/>
          <a:p>
            <a:r>
              <a:rPr lang="fi-FI"/>
              <a:t>SYYSKUU 2025</a:t>
            </a:r>
          </a:p>
        </p:txBody>
      </p:sp>
    </p:spTree>
    <p:extLst>
      <p:ext uri="{BB962C8B-B14F-4D97-AF65-F5344CB8AC3E}">
        <p14:creationId xmlns:p14="http://schemas.microsoft.com/office/powerpoint/2010/main" val="86615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AC1C5F1-9B31-8F42-7E17-9CCD5B8B6966}"/>
              </a:ext>
            </a:extLst>
          </p:cNvPr>
          <p:cNvSpPr>
            <a:spLocks noGrp="1"/>
          </p:cNvSpPr>
          <p:nvPr>
            <p:ph type="title"/>
          </p:nvPr>
        </p:nvSpPr>
        <p:spPr/>
        <p:txBody>
          <a:bodyPr>
            <a:normAutofit fontScale="90000"/>
          </a:bodyPr>
          <a:lstStyle/>
          <a:p>
            <a:r>
              <a:rPr lang="fi-FI"/>
              <a:t>Tervetuloa mukaan Uutisjahtiin!</a:t>
            </a:r>
          </a:p>
        </p:txBody>
      </p:sp>
      <p:sp>
        <p:nvSpPr>
          <p:cNvPr id="7" name="Tekstin paikkamerkki 6">
            <a:extLst>
              <a:ext uri="{FF2B5EF4-FFF2-40B4-BE49-F238E27FC236}">
                <a16:creationId xmlns:a16="http://schemas.microsoft.com/office/drawing/2014/main" id="{152BFC74-4105-B14F-52C1-DA8BBCEE435F}"/>
              </a:ext>
            </a:extLst>
          </p:cNvPr>
          <p:cNvSpPr>
            <a:spLocks noGrp="1"/>
          </p:cNvSpPr>
          <p:nvPr>
            <p:ph type="body" sz="quarter" idx="14"/>
          </p:nvPr>
        </p:nvSpPr>
        <p:spPr/>
        <p:txBody>
          <a:bodyPr>
            <a:noAutofit/>
          </a:bodyPr>
          <a:lstStyle/>
          <a:p>
            <a:r>
              <a:rPr lang="fi-FI" sz="1800"/>
              <a:t>Uutisjahti on valtakunnallinen koulujen lukuhaaste, joka innostaa seuraamaan uutisia ja auttaa samalla löytämään oman, ehkä vähän kadoksissa olleen lukukipinän. Se on suunnattu kaikenikäisille lapsille ja nuorille eskarista toisen asteen loppuun saakka. Hienoa että olette mukana!</a:t>
            </a:r>
          </a:p>
          <a:p>
            <a:r>
              <a:rPr lang="fi-FI" sz="1800"/>
              <a:t>Uutisjahti koostuu viidestä erilaisesta haasteesta, josta voitte valita teille sopivimman tai luoda niistä yhdistelmän. Haasteet on tarkoitettu innostajaksi ja inspiraatioksi – luova soveltaminen on sallittua!</a:t>
            </a:r>
          </a:p>
          <a:p>
            <a:pPr marL="342900" indent="-342900">
              <a:buFont typeface="Arial" panose="020B0604020202020204" pitchFamily="34" charset="0"/>
              <a:buChar char="•"/>
            </a:pPr>
            <a:r>
              <a:rPr lang="fi-FI" sz="1800" b="1">
                <a:solidFill>
                  <a:srgbClr val="50D2B4"/>
                </a:solidFill>
              </a:rPr>
              <a:t>Kadonneen lukukipinän metsästys</a:t>
            </a:r>
          </a:p>
          <a:p>
            <a:pPr marL="342900" indent="-342900">
              <a:spcBef>
                <a:spcPts val="600"/>
              </a:spcBef>
              <a:buFont typeface="Arial" panose="020B0604020202020204" pitchFamily="34" charset="0"/>
              <a:buChar char="•"/>
            </a:pPr>
            <a:r>
              <a:rPr lang="fi-FI" sz="1800" b="1">
                <a:solidFill>
                  <a:srgbClr val="F599EB"/>
                </a:solidFill>
              </a:rPr>
              <a:t>Iso uutisaihe haltuun</a:t>
            </a:r>
          </a:p>
          <a:p>
            <a:pPr marL="342900" indent="-342900">
              <a:spcBef>
                <a:spcPts val="600"/>
              </a:spcBef>
              <a:buFont typeface="Arial" panose="020B0604020202020204" pitchFamily="34" charset="0"/>
              <a:buChar char="•"/>
            </a:pPr>
            <a:r>
              <a:rPr lang="fi-FI" sz="1800" b="1">
                <a:solidFill>
                  <a:srgbClr val="F55A23"/>
                </a:solidFill>
              </a:rPr>
              <a:t>Uutiset osaksi arkea</a:t>
            </a:r>
          </a:p>
          <a:p>
            <a:pPr marL="342900" indent="-342900">
              <a:spcBef>
                <a:spcPts val="600"/>
              </a:spcBef>
              <a:buFont typeface="Arial" panose="020B0604020202020204" pitchFamily="34" charset="0"/>
              <a:buChar char="•"/>
            </a:pPr>
            <a:r>
              <a:rPr lang="fi-FI" sz="1800" b="1">
                <a:solidFill>
                  <a:srgbClr val="2D5FEB"/>
                </a:solidFill>
              </a:rPr>
              <a:t>Pureudutaan paikallisuutisiin</a:t>
            </a:r>
          </a:p>
          <a:p>
            <a:pPr marL="342900" indent="-342900">
              <a:spcBef>
                <a:spcPts val="600"/>
              </a:spcBef>
              <a:buFont typeface="Arial" panose="020B0604020202020204" pitchFamily="34" charset="0"/>
              <a:buChar char="•"/>
            </a:pPr>
            <a:r>
              <a:rPr lang="fi-FI" sz="1800" b="1">
                <a:solidFill>
                  <a:srgbClr val="3EE6E6"/>
                </a:solidFill>
              </a:rPr>
              <a:t>Lukuinnostaja</a:t>
            </a:r>
          </a:p>
        </p:txBody>
      </p:sp>
      <p:pic>
        <p:nvPicPr>
          <p:cNvPr id="12" name="Kuvan paikkamerkki 11" descr="Kuva, joka sisältää kohteen jalkineet, vaate, piha-, henkilö&#10;&#10;Tekoälyllä luotu sisältö voi olla virheellistä.">
            <a:extLst>
              <a:ext uri="{FF2B5EF4-FFF2-40B4-BE49-F238E27FC236}">
                <a16:creationId xmlns:a16="http://schemas.microsoft.com/office/drawing/2014/main" id="{ACC874F3-8006-316D-4993-36A974B31255}"/>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6555" r="47372"/>
          <a:stretch>
            <a:fillRect/>
          </a:stretch>
        </p:blipFill>
        <p:spPr>
          <a:xfrm>
            <a:off x="1" y="273652"/>
            <a:ext cx="4418577" cy="6237612"/>
          </a:xfrm>
        </p:spPr>
      </p:pic>
    </p:spTree>
    <p:extLst>
      <p:ext uri="{BB962C8B-B14F-4D97-AF65-F5344CB8AC3E}">
        <p14:creationId xmlns:p14="http://schemas.microsoft.com/office/powerpoint/2010/main" val="1187891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1F106-7A07-66B9-1901-97BB9BF73820}"/>
            </a:ext>
          </a:extLst>
        </p:cNvPr>
        <p:cNvGrpSpPr/>
        <p:nvPr/>
      </p:nvGrpSpPr>
      <p:grpSpPr>
        <a:xfrm>
          <a:off x="0" y="0"/>
          <a:ext cx="0" cy="0"/>
          <a:chOff x="0" y="0"/>
          <a:chExt cx="0" cy="0"/>
        </a:xfrm>
      </p:grpSpPr>
      <p:sp>
        <p:nvSpPr>
          <p:cNvPr id="6" name="Otsikko 5">
            <a:extLst>
              <a:ext uri="{FF2B5EF4-FFF2-40B4-BE49-F238E27FC236}">
                <a16:creationId xmlns:a16="http://schemas.microsoft.com/office/drawing/2014/main" id="{D556BD36-B6EA-0D3C-2AF4-A2C7911E797A}"/>
              </a:ext>
            </a:extLst>
          </p:cNvPr>
          <p:cNvSpPr>
            <a:spLocks noGrp="1"/>
          </p:cNvSpPr>
          <p:nvPr>
            <p:ph type="title"/>
          </p:nvPr>
        </p:nvSpPr>
        <p:spPr/>
        <p:txBody>
          <a:bodyPr>
            <a:normAutofit/>
          </a:bodyPr>
          <a:lstStyle/>
          <a:p>
            <a:r>
              <a:rPr lang="fi-FI" sz="2900"/>
              <a:t>Tuntivinkkien käyttö</a:t>
            </a:r>
          </a:p>
        </p:txBody>
      </p:sp>
      <p:sp>
        <p:nvSpPr>
          <p:cNvPr id="7" name="Tekstin paikkamerkki 6">
            <a:extLst>
              <a:ext uri="{FF2B5EF4-FFF2-40B4-BE49-F238E27FC236}">
                <a16:creationId xmlns:a16="http://schemas.microsoft.com/office/drawing/2014/main" id="{B7B43D86-B6F3-14F2-C03E-C59C638ADD31}"/>
              </a:ext>
            </a:extLst>
          </p:cNvPr>
          <p:cNvSpPr>
            <a:spLocks noGrp="1"/>
          </p:cNvSpPr>
          <p:nvPr>
            <p:ph type="body" sz="quarter" idx="14"/>
          </p:nvPr>
        </p:nvSpPr>
        <p:spPr/>
        <p:txBody>
          <a:bodyPr>
            <a:normAutofit/>
          </a:bodyPr>
          <a:lstStyle/>
          <a:p>
            <a:r>
              <a:rPr lang="fi-FI" sz="1800" dirty="0"/>
              <a:t>Tähän materiaalipakettiin on koottu 10 tuntivinkkiä alakouluun. Vinkkeihin on merkitty, mihin Uutisjahdin haasteeseen ne erityisen hyvin sopivat. Niitä voi kuitenkin soveltaa myös muihin haasteisiin. Voit käyttää tehtäviä yksittäin tai yhdistää niitä kokonaisuuksiksi luokallenne parhaiten sopivaan muotoon</a:t>
            </a:r>
          </a:p>
          <a:p>
            <a:r>
              <a:rPr lang="fi-FI" sz="1800" b="1" dirty="0"/>
              <a:t>Lisätietoja, ilmoittautuminen ja materiaalit</a:t>
            </a:r>
            <a:r>
              <a:rPr lang="fi-FI" sz="1800" dirty="0"/>
              <a:t>: </a:t>
            </a:r>
            <a:r>
              <a:rPr lang="fi-FI" sz="1800" dirty="0">
                <a:hlinkClick r:id="rId3"/>
              </a:rPr>
              <a:t>www.uutisjahti.fi</a:t>
            </a:r>
            <a:endParaRPr lang="fi-FI" sz="1800" dirty="0"/>
          </a:p>
          <a:p>
            <a:r>
              <a:rPr lang="fi-FI" sz="1800" dirty="0"/>
              <a:t>LUKUILOA LUOKALLENNE!</a:t>
            </a:r>
          </a:p>
        </p:txBody>
      </p:sp>
      <p:pic>
        <p:nvPicPr>
          <p:cNvPr id="12" name="Kuvan paikkamerkki 11" descr="Kuva, joka sisältää kohteen jalkineet, vaate, piha-, henkilö&#10;&#10;Tekoälyllä luotu sisältö voi olla virheellistä.">
            <a:extLst>
              <a:ext uri="{FF2B5EF4-FFF2-40B4-BE49-F238E27FC236}">
                <a16:creationId xmlns:a16="http://schemas.microsoft.com/office/drawing/2014/main" id="{FB4D7DB2-0205-A667-95EC-E19983A7CF8A}"/>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6555" r="47372"/>
          <a:stretch>
            <a:fillRect/>
          </a:stretch>
        </p:blipFill>
        <p:spPr>
          <a:xfrm>
            <a:off x="1" y="273652"/>
            <a:ext cx="4418577" cy="6237612"/>
          </a:xfrm>
        </p:spPr>
      </p:pic>
      <p:pic>
        <p:nvPicPr>
          <p:cNvPr id="3" name="Kuva 2" descr="Kuva, joka sisältää kohteen Fontti, Grafiikka, graafinen suunnittelu, Värikkyys&#10;&#10;Tekoälyllä luotu sisältö voi olla virheellistä.">
            <a:extLst>
              <a:ext uri="{FF2B5EF4-FFF2-40B4-BE49-F238E27FC236}">
                <a16:creationId xmlns:a16="http://schemas.microsoft.com/office/drawing/2014/main" id="{577A2EC5-9F44-C518-500C-533B43F5E7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6700" y="4581996"/>
            <a:ext cx="3201129" cy="1752999"/>
          </a:xfrm>
          <a:prstGeom prst="rect">
            <a:avLst/>
          </a:prstGeom>
        </p:spPr>
      </p:pic>
    </p:spTree>
    <p:extLst>
      <p:ext uri="{BB962C8B-B14F-4D97-AF65-F5344CB8AC3E}">
        <p14:creationId xmlns:p14="http://schemas.microsoft.com/office/powerpoint/2010/main" val="1561098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412EDE-26D4-5CBD-85FC-5536B17C606A}"/>
              </a:ext>
            </a:extLst>
          </p:cNvPr>
          <p:cNvSpPr>
            <a:spLocks noGrp="1"/>
          </p:cNvSpPr>
          <p:nvPr>
            <p:ph type="title"/>
          </p:nvPr>
        </p:nvSpPr>
        <p:spPr/>
        <p:txBody>
          <a:bodyPr>
            <a:normAutofit/>
          </a:bodyPr>
          <a:lstStyle/>
          <a:p>
            <a:r>
              <a:rPr lang="fi-FI" sz="1800" dirty="0">
                <a:solidFill>
                  <a:srgbClr val="50D2B4"/>
                </a:solidFill>
              </a:rPr>
              <a:t>HAASTE: KADONNEEN LUKUKIPINÄN METSÄSTYS</a:t>
            </a:r>
            <a:br>
              <a:rPr lang="fi-FI" dirty="0"/>
            </a:br>
            <a:r>
              <a:rPr lang="fi-FI" dirty="0"/>
              <a:t>1. Uutisbingo </a:t>
            </a:r>
          </a:p>
        </p:txBody>
      </p:sp>
      <p:sp>
        <p:nvSpPr>
          <p:cNvPr id="3" name="Tekstin paikkamerkki 2">
            <a:extLst>
              <a:ext uri="{FF2B5EF4-FFF2-40B4-BE49-F238E27FC236}">
                <a16:creationId xmlns:a16="http://schemas.microsoft.com/office/drawing/2014/main" id="{F93E533E-FBDB-EB31-BADE-689DEF48DC93}"/>
              </a:ext>
            </a:extLst>
          </p:cNvPr>
          <p:cNvSpPr>
            <a:spLocks noGrp="1"/>
          </p:cNvSpPr>
          <p:nvPr>
            <p:ph idx="1"/>
          </p:nvPr>
        </p:nvSpPr>
        <p:spPr/>
        <p:txBody>
          <a:bodyPr>
            <a:normAutofit/>
          </a:bodyPr>
          <a:lstStyle/>
          <a:p>
            <a:r>
              <a:rPr lang="fi-FI" sz="2000" b="1" dirty="0"/>
              <a:t>Tavoite: </a:t>
            </a:r>
            <a:r>
              <a:rPr lang="fi-FI" sz="2000" dirty="0"/>
              <a:t>Tutkitaan uutisia eri uutismedioista ja etsitään niistä itseä kiinnostavaa sisältöä. </a:t>
            </a:r>
          </a:p>
          <a:p>
            <a:r>
              <a:rPr lang="fi-FI" sz="2000" b="1" dirty="0"/>
              <a:t>Kesto: </a:t>
            </a:r>
            <a:r>
              <a:rPr lang="fi-FI" sz="2000" dirty="0"/>
              <a:t>noin 30 minuuttia + seurantaa viikon ajan </a:t>
            </a:r>
          </a:p>
          <a:p>
            <a:r>
              <a:rPr lang="fi-FI" sz="2000" b="1" dirty="0"/>
              <a:t>Mitä tarvitaan? </a:t>
            </a:r>
            <a:r>
              <a:rPr lang="fi-FI" sz="2000" dirty="0"/>
              <a:t>Tyhjiä bingopohja, uutismedian sisältöjä </a:t>
            </a:r>
          </a:p>
          <a:p>
            <a:r>
              <a:rPr lang="fi-FI" sz="2000" b="1" dirty="0"/>
              <a:t>Tee näin: </a:t>
            </a:r>
            <a:r>
              <a:rPr lang="fi-FI" sz="2000" dirty="0"/>
              <a:t>Laaditaan yhdessä bingoruudukko, jossa on erilaisia uutisaiheita (esim. eläinuutinen, onnettomuus, urheilutulos, tapahtuma ja henkilöjuttu). Oppilaat etsivät aiheita eri uutismedioista viikon ajan ja rastittavat niitä bingoruudukostaan. Kuka saa ensimmäisenä koko ruudukon täyteen? </a:t>
            </a:r>
          </a:p>
        </p:txBody>
      </p:sp>
      <p:sp>
        <p:nvSpPr>
          <p:cNvPr id="4" name="Päivämäärän paikkamerkki 3">
            <a:extLst>
              <a:ext uri="{FF2B5EF4-FFF2-40B4-BE49-F238E27FC236}">
                <a16:creationId xmlns:a16="http://schemas.microsoft.com/office/drawing/2014/main" id="{664AD5A8-D18D-CB0F-A44E-B062D0B9CDF2}"/>
              </a:ext>
            </a:extLst>
          </p:cNvPr>
          <p:cNvSpPr>
            <a:spLocks noGrp="1"/>
          </p:cNvSpPr>
          <p:nvPr>
            <p:ph type="dt" sz="half" idx="2"/>
          </p:nvPr>
        </p:nvSpPr>
        <p:spPr>
          <a:xfrm>
            <a:off x="10207074" y="6525344"/>
            <a:ext cx="1719986" cy="216024"/>
          </a:xfrm>
        </p:spPr>
        <p:txBody>
          <a:bodyPr/>
          <a:lstStyle/>
          <a:p>
            <a:r>
              <a:rPr lang="fi-FI"/>
              <a:t>SYYSKUU 2025</a:t>
            </a:r>
          </a:p>
        </p:txBody>
      </p:sp>
      <p:sp>
        <p:nvSpPr>
          <p:cNvPr id="6" name="Alatunnisteen paikkamerkki 5">
            <a:extLst>
              <a:ext uri="{FF2B5EF4-FFF2-40B4-BE49-F238E27FC236}">
                <a16:creationId xmlns:a16="http://schemas.microsoft.com/office/drawing/2014/main" id="{EF36511E-75AD-19BE-CB10-BFE1A069CA71}"/>
              </a:ext>
            </a:extLst>
          </p:cNvPr>
          <p:cNvSpPr>
            <a:spLocks noGrp="1"/>
          </p:cNvSpPr>
          <p:nvPr>
            <p:ph type="ftr" sz="quarter" idx="3"/>
          </p:nvPr>
        </p:nvSpPr>
        <p:spPr/>
        <p:txBody>
          <a:bodyPr/>
          <a:lstStyle/>
          <a:p>
            <a:r>
              <a:rPr lang="fi-FI" dirty="0"/>
              <a:t>Uutisjahti – 10 tuntivinkkiä alakouluun</a:t>
            </a:r>
            <a:endParaRPr lang="en-US" dirty="0"/>
          </a:p>
        </p:txBody>
      </p:sp>
    </p:spTree>
    <p:extLst>
      <p:ext uri="{BB962C8B-B14F-4D97-AF65-F5344CB8AC3E}">
        <p14:creationId xmlns:p14="http://schemas.microsoft.com/office/powerpoint/2010/main" val="286388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22686-EC80-FD4D-CE6D-F81D7C6B8C2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9E7A59D-B0F4-CCB6-F98F-9E6D6891AB6E}"/>
              </a:ext>
            </a:extLst>
          </p:cNvPr>
          <p:cNvSpPr>
            <a:spLocks noGrp="1"/>
          </p:cNvSpPr>
          <p:nvPr>
            <p:ph type="title"/>
          </p:nvPr>
        </p:nvSpPr>
        <p:spPr/>
        <p:txBody>
          <a:bodyPr>
            <a:normAutofit/>
          </a:bodyPr>
          <a:lstStyle/>
          <a:p>
            <a:r>
              <a:rPr lang="fi-FI" sz="1800" dirty="0">
                <a:solidFill>
                  <a:srgbClr val="50D2B4"/>
                </a:solidFill>
              </a:rPr>
              <a:t>HAASTE: KADONNEEN LUKUKIPINÄN METSÄSTYS</a:t>
            </a:r>
            <a:br>
              <a:rPr lang="fi-FI" dirty="0"/>
            </a:br>
            <a:r>
              <a:rPr lang="fi-FI" dirty="0"/>
              <a:t>2. Mikä kiinnostaa? -paja</a:t>
            </a:r>
          </a:p>
        </p:txBody>
      </p:sp>
      <p:sp>
        <p:nvSpPr>
          <p:cNvPr id="3" name="Tekstin paikkamerkki 2">
            <a:extLst>
              <a:ext uri="{FF2B5EF4-FFF2-40B4-BE49-F238E27FC236}">
                <a16:creationId xmlns:a16="http://schemas.microsoft.com/office/drawing/2014/main" id="{9E7F9238-7504-16EF-E9C6-75D39B631B70}"/>
              </a:ext>
            </a:extLst>
          </p:cNvPr>
          <p:cNvSpPr>
            <a:spLocks noGrp="1"/>
          </p:cNvSpPr>
          <p:nvPr>
            <p:ph idx="1"/>
          </p:nvPr>
        </p:nvSpPr>
        <p:spPr/>
        <p:txBody>
          <a:bodyPr>
            <a:normAutofit/>
          </a:bodyPr>
          <a:lstStyle/>
          <a:p>
            <a:r>
              <a:rPr lang="fi-FI" sz="2000" b="1" dirty="0"/>
              <a:t>Tavoite: </a:t>
            </a:r>
            <a:r>
              <a:rPr lang="fi-FI" sz="2000" dirty="0"/>
              <a:t>Opitaan tunnistamaan omia kiinnostuksen kohteita uutisista ja keskustellaan valinnoista. </a:t>
            </a:r>
          </a:p>
          <a:p>
            <a:r>
              <a:rPr lang="fi-FI" sz="2000" b="1" dirty="0"/>
              <a:t>Kesto: </a:t>
            </a:r>
            <a:r>
              <a:rPr lang="fi-FI" sz="2000" dirty="0"/>
              <a:t>noin 30–45 minuuttia </a:t>
            </a:r>
          </a:p>
          <a:p>
            <a:r>
              <a:rPr lang="fi-FI" sz="2000" b="1" dirty="0"/>
              <a:t>Mitä tarvitaan? </a:t>
            </a:r>
            <a:r>
              <a:rPr lang="fi-FI" sz="2000" dirty="0"/>
              <a:t>Pääsy eri uutismedioihin (verkossa tai printtinä), muistiinpanovälineet </a:t>
            </a:r>
          </a:p>
          <a:p>
            <a:r>
              <a:rPr lang="fi-FI" sz="2000" b="1" dirty="0"/>
              <a:t>Tee näin: </a:t>
            </a:r>
            <a:r>
              <a:rPr lang="fi-FI" sz="2000" dirty="0"/>
              <a:t>Oppilaat selaavat uutisia ja valitsevat kolme heidän mielestään kiinnostavaa juttua. Valinnoista keskustellaan parin tai pienryhmän kanssa: Mikä kiinnosti ja miksi? </a:t>
            </a:r>
          </a:p>
        </p:txBody>
      </p:sp>
      <p:sp>
        <p:nvSpPr>
          <p:cNvPr id="6" name="Alatunnisteen paikkamerkki 5">
            <a:extLst>
              <a:ext uri="{FF2B5EF4-FFF2-40B4-BE49-F238E27FC236}">
                <a16:creationId xmlns:a16="http://schemas.microsoft.com/office/drawing/2014/main" id="{BC60FB2B-238C-55A9-ADC8-9061FCF21D05}"/>
              </a:ext>
            </a:extLst>
          </p:cNvPr>
          <p:cNvSpPr>
            <a:spLocks noGrp="1"/>
          </p:cNvSpPr>
          <p:nvPr>
            <p:ph type="ftr" sz="quarter" idx="3"/>
          </p:nvPr>
        </p:nvSpPr>
        <p:spPr/>
        <p:txBody>
          <a:bodyPr/>
          <a:lstStyle/>
          <a:p>
            <a:r>
              <a:rPr lang="fi-FI" dirty="0"/>
              <a:t>Uutisjahti – 10 tuntivinkkiä alakouluun</a:t>
            </a:r>
            <a:endParaRPr lang="en-US" dirty="0"/>
          </a:p>
        </p:txBody>
      </p:sp>
      <p:sp>
        <p:nvSpPr>
          <p:cNvPr id="7" name="Päivämäärän paikkamerkki 3">
            <a:extLst>
              <a:ext uri="{FF2B5EF4-FFF2-40B4-BE49-F238E27FC236}">
                <a16:creationId xmlns:a16="http://schemas.microsoft.com/office/drawing/2014/main" id="{74E894BB-8FCA-88FF-94C7-D161476AB392}"/>
              </a:ext>
            </a:extLst>
          </p:cNvPr>
          <p:cNvSpPr>
            <a:spLocks noGrp="1"/>
          </p:cNvSpPr>
          <p:nvPr>
            <p:ph type="dt" sz="half" idx="2"/>
          </p:nvPr>
        </p:nvSpPr>
        <p:spPr>
          <a:xfrm>
            <a:off x="10207074" y="6525344"/>
            <a:ext cx="1719986" cy="216024"/>
          </a:xfrm>
        </p:spPr>
        <p:txBody>
          <a:bodyPr/>
          <a:lstStyle/>
          <a:p>
            <a:r>
              <a:rPr lang="fi-FI"/>
              <a:t>SYYSKUU 2025</a:t>
            </a:r>
          </a:p>
        </p:txBody>
      </p:sp>
    </p:spTree>
    <p:extLst>
      <p:ext uri="{BB962C8B-B14F-4D97-AF65-F5344CB8AC3E}">
        <p14:creationId xmlns:p14="http://schemas.microsoft.com/office/powerpoint/2010/main" val="231843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F895D-D046-2010-761A-176CAC43B7C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BA093A3-CF1D-13F6-CA0E-6CD0C8C78B80}"/>
              </a:ext>
            </a:extLst>
          </p:cNvPr>
          <p:cNvSpPr>
            <a:spLocks noGrp="1"/>
          </p:cNvSpPr>
          <p:nvPr>
            <p:ph type="title"/>
          </p:nvPr>
        </p:nvSpPr>
        <p:spPr/>
        <p:txBody>
          <a:bodyPr>
            <a:normAutofit/>
          </a:bodyPr>
          <a:lstStyle/>
          <a:p>
            <a:r>
              <a:rPr lang="fi-FI" sz="1800" dirty="0">
                <a:solidFill>
                  <a:srgbClr val="F599EB"/>
                </a:solidFill>
              </a:rPr>
              <a:t>HAASTE: ISO UUTISAIHE HALTUUN</a:t>
            </a:r>
            <a:br>
              <a:rPr lang="fi-FI" dirty="0"/>
            </a:br>
            <a:r>
              <a:rPr lang="fi-FI" dirty="0"/>
              <a:t>3. Uutisaiheen seurantakalenteri </a:t>
            </a:r>
          </a:p>
        </p:txBody>
      </p:sp>
      <p:sp>
        <p:nvSpPr>
          <p:cNvPr id="3" name="Tekstin paikkamerkki 2">
            <a:extLst>
              <a:ext uri="{FF2B5EF4-FFF2-40B4-BE49-F238E27FC236}">
                <a16:creationId xmlns:a16="http://schemas.microsoft.com/office/drawing/2014/main" id="{7575C355-8086-ABE7-228A-263615B294D0}"/>
              </a:ext>
            </a:extLst>
          </p:cNvPr>
          <p:cNvSpPr>
            <a:spLocks noGrp="1"/>
          </p:cNvSpPr>
          <p:nvPr>
            <p:ph idx="1"/>
          </p:nvPr>
        </p:nvSpPr>
        <p:spPr/>
        <p:txBody>
          <a:bodyPr>
            <a:normAutofit/>
          </a:bodyPr>
          <a:lstStyle/>
          <a:p>
            <a:r>
              <a:rPr lang="fi-FI" sz="2000" b="1" dirty="0"/>
              <a:t>Tavoite: </a:t>
            </a:r>
            <a:r>
              <a:rPr lang="fi-FI" sz="2000" dirty="0"/>
              <a:t>Harjoitellaan ajankohtaisen aiheen pitkäjänteistä seuraamista. </a:t>
            </a:r>
          </a:p>
          <a:p>
            <a:r>
              <a:rPr lang="fi-FI" sz="2000" b="1" dirty="0"/>
              <a:t>Kesto: </a:t>
            </a:r>
            <a:r>
              <a:rPr lang="fi-FI" sz="2000" dirty="0"/>
              <a:t>noin 10–15 minuuttia päivässä viikon ajan </a:t>
            </a:r>
          </a:p>
          <a:p>
            <a:r>
              <a:rPr lang="fi-FI" sz="2000" b="1" dirty="0"/>
              <a:t>Mitä tarvitaan? </a:t>
            </a:r>
            <a:r>
              <a:rPr lang="fi-FI" sz="2000" dirty="0"/>
              <a:t>Kalenteripohja ja kynät, pääsy uutismedioihin </a:t>
            </a:r>
          </a:p>
          <a:p>
            <a:r>
              <a:rPr lang="fi-FI" sz="2000" b="1" dirty="0"/>
              <a:t>Tee näin: </a:t>
            </a:r>
            <a:r>
              <a:rPr lang="fi-FI" sz="2000" dirty="0"/>
              <a:t>Luokka valitsee yhteisen aiheen (esim. olympialaiset, sääilmiöt, vaalit). Aihetta seurataan viikon ajan eri uutismedioista. Jokainen kirjaa päivittäin, mitä uutta tapahtui. Kootaan havainnot lopuksi yhteen ja pohditaan, mitä uutta opittiin. Kuinka helppoa aiheen seuraaminen oli? Oliko jotain vaikeaa ymmärtää? Huomioitiinko uutisoinnissa mielestänne riittävästi lapsilukijat? </a:t>
            </a:r>
          </a:p>
          <a:p>
            <a:endParaRPr lang="fi-FI" sz="2000" dirty="0"/>
          </a:p>
        </p:txBody>
      </p:sp>
      <p:sp>
        <p:nvSpPr>
          <p:cNvPr id="6" name="Alatunnisteen paikkamerkki 5">
            <a:extLst>
              <a:ext uri="{FF2B5EF4-FFF2-40B4-BE49-F238E27FC236}">
                <a16:creationId xmlns:a16="http://schemas.microsoft.com/office/drawing/2014/main" id="{CFED9A8B-7278-B61F-8ABD-614F606C1F9A}"/>
              </a:ext>
            </a:extLst>
          </p:cNvPr>
          <p:cNvSpPr>
            <a:spLocks noGrp="1"/>
          </p:cNvSpPr>
          <p:nvPr>
            <p:ph type="ftr" sz="quarter" idx="3"/>
          </p:nvPr>
        </p:nvSpPr>
        <p:spPr/>
        <p:txBody>
          <a:bodyPr/>
          <a:lstStyle/>
          <a:p>
            <a:r>
              <a:rPr lang="fi-FI" dirty="0"/>
              <a:t>Uutisjahti – 10 tuntivinkkiä alakouluun</a:t>
            </a:r>
            <a:endParaRPr lang="en-US" dirty="0"/>
          </a:p>
        </p:txBody>
      </p:sp>
      <p:sp>
        <p:nvSpPr>
          <p:cNvPr id="7" name="Päivämäärän paikkamerkki 3">
            <a:extLst>
              <a:ext uri="{FF2B5EF4-FFF2-40B4-BE49-F238E27FC236}">
                <a16:creationId xmlns:a16="http://schemas.microsoft.com/office/drawing/2014/main" id="{D9798D12-3FAD-87F8-B379-3C5934B76A3F}"/>
              </a:ext>
            </a:extLst>
          </p:cNvPr>
          <p:cNvSpPr>
            <a:spLocks noGrp="1"/>
          </p:cNvSpPr>
          <p:nvPr>
            <p:ph type="dt" sz="half" idx="2"/>
          </p:nvPr>
        </p:nvSpPr>
        <p:spPr>
          <a:xfrm>
            <a:off x="10207074" y="6525344"/>
            <a:ext cx="1719986" cy="216024"/>
          </a:xfrm>
        </p:spPr>
        <p:txBody>
          <a:bodyPr/>
          <a:lstStyle/>
          <a:p>
            <a:r>
              <a:rPr lang="fi-FI"/>
              <a:t>SYYSKUU 2025</a:t>
            </a:r>
          </a:p>
        </p:txBody>
      </p:sp>
    </p:spTree>
    <p:extLst>
      <p:ext uri="{BB962C8B-B14F-4D97-AF65-F5344CB8AC3E}">
        <p14:creationId xmlns:p14="http://schemas.microsoft.com/office/powerpoint/2010/main" val="2988835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54C7C-815B-7A17-FAA7-A9D3123361A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8CD8BD1C-D96F-F71E-124E-86584CE21223}"/>
              </a:ext>
            </a:extLst>
          </p:cNvPr>
          <p:cNvSpPr>
            <a:spLocks noGrp="1"/>
          </p:cNvSpPr>
          <p:nvPr>
            <p:ph type="title"/>
          </p:nvPr>
        </p:nvSpPr>
        <p:spPr/>
        <p:txBody>
          <a:bodyPr>
            <a:normAutofit/>
          </a:bodyPr>
          <a:lstStyle/>
          <a:p>
            <a:r>
              <a:rPr lang="fi-FI" sz="1800" dirty="0">
                <a:solidFill>
                  <a:srgbClr val="F599EB"/>
                </a:solidFill>
              </a:rPr>
              <a:t>HAASTE: ISO UUTISAIHE HALTUUN</a:t>
            </a:r>
            <a:br>
              <a:rPr lang="fi-FI" dirty="0"/>
            </a:br>
            <a:r>
              <a:rPr lang="fi-FI" dirty="0"/>
              <a:t>4. Selitä kaverille </a:t>
            </a:r>
          </a:p>
        </p:txBody>
      </p:sp>
      <p:sp>
        <p:nvSpPr>
          <p:cNvPr id="3" name="Tekstin paikkamerkki 2">
            <a:extLst>
              <a:ext uri="{FF2B5EF4-FFF2-40B4-BE49-F238E27FC236}">
                <a16:creationId xmlns:a16="http://schemas.microsoft.com/office/drawing/2014/main" id="{9E3E039E-FBCE-3BAE-6F88-6E406CE012A8}"/>
              </a:ext>
            </a:extLst>
          </p:cNvPr>
          <p:cNvSpPr>
            <a:spLocks noGrp="1"/>
          </p:cNvSpPr>
          <p:nvPr>
            <p:ph idx="1"/>
          </p:nvPr>
        </p:nvSpPr>
        <p:spPr/>
        <p:txBody>
          <a:bodyPr>
            <a:normAutofit/>
          </a:bodyPr>
          <a:lstStyle/>
          <a:p>
            <a:r>
              <a:rPr lang="fi-FI" sz="2000" b="1" dirty="0"/>
              <a:t>Tavoite: </a:t>
            </a:r>
            <a:r>
              <a:rPr lang="fi-FI" sz="2000" dirty="0"/>
              <a:t>Harjoitellaan uutisaiheen ymmärtämistä ja suullista ilmaisua. </a:t>
            </a:r>
          </a:p>
          <a:p>
            <a:r>
              <a:rPr lang="fi-FI" sz="2000" b="1" dirty="0"/>
              <a:t>Kesto: </a:t>
            </a:r>
            <a:r>
              <a:rPr lang="fi-FI" sz="2000" dirty="0"/>
              <a:t>noin 20 minuuttia </a:t>
            </a:r>
          </a:p>
          <a:p>
            <a:r>
              <a:rPr lang="fi-FI" sz="2000" b="1" dirty="0"/>
              <a:t>Mitä tarvitaan? </a:t>
            </a:r>
            <a:r>
              <a:rPr lang="fi-FI" sz="2000" dirty="0"/>
              <a:t>Ennalta valittuja, lapsille sopivia sisältöjä eri uutismedioista </a:t>
            </a:r>
          </a:p>
          <a:p>
            <a:r>
              <a:rPr lang="fi-FI" sz="2000" b="1" dirty="0"/>
              <a:t>Tee näin: </a:t>
            </a:r>
            <a:r>
              <a:rPr lang="fi-FI" sz="2000" dirty="0"/>
              <a:t>Oppilas valitsee yhden uutisen, perehtyy siihen ja selittää asian parilleen. Pari voi esittää kysymyksiä tai pyytää kertomaan jonkin asian uudestaan, jos ei päässyt vielä kärryille. Jos jokin tuntuu liian vaikealta ymmärtää, kannattaa pyytää apua tai etsiä lisätietoa asiasta eri lähteistä. Mitä uutta opitte? </a:t>
            </a:r>
          </a:p>
        </p:txBody>
      </p:sp>
      <p:sp>
        <p:nvSpPr>
          <p:cNvPr id="6" name="Alatunnisteen paikkamerkki 5">
            <a:extLst>
              <a:ext uri="{FF2B5EF4-FFF2-40B4-BE49-F238E27FC236}">
                <a16:creationId xmlns:a16="http://schemas.microsoft.com/office/drawing/2014/main" id="{5E8F7B4C-7878-D556-EBA8-6CF33A7680E3}"/>
              </a:ext>
            </a:extLst>
          </p:cNvPr>
          <p:cNvSpPr>
            <a:spLocks noGrp="1"/>
          </p:cNvSpPr>
          <p:nvPr>
            <p:ph type="ftr" sz="quarter" idx="3"/>
          </p:nvPr>
        </p:nvSpPr>
        <p:spPr/>
        <p:txBody>
          <a:bodyPr/>
          <a:lstStyle/>
          <a:p>
            <a:r>
              <a:rPr lang="fi-FI" dirty="0"/>
              <a:t>Uutisjahti – 10 tuntivinkkiä alakouluun</a:t>
            </a:r>
            <a:endParaRPr lang="en-US" dirty="0"/>
          </a:p>
        </p:txBody>
      </p:sp>
      <p:sp>
        <p:nvSpPr>
          <p:cNvPr id="7" name="Päivämäärän paikkamerkki 3">
            <a:extLst>
              <a:ext uri="{FF2B5EF4-FFF2-40B4-BE49-F238E27FC236}">
                <a16:creationId xmlns:a16="http://schemas.microsoft.com/office/drawing/2014/main" id="{33A04BB7-5E28-03B8-2E48-1920AA4DDE84}"/>
              </a:ext>
            </a:extLst>
          </p:cNvPr>
          <p:cNvSpPr>
            <a:spLocks noGrp="1"/>
          </p:cNvSpPr>
          <p:nvPr>
            <p:ph type="dt" sz="half" idx="2"/>
          </p:nvPr>
        </p:nvSpPr>
        <p:spPr>
          <a:xfrm>
            <a:off x="10207074" y="6525344"/>
            <a:ext cx="1719986" cy="216024"/>
          </a:xfrm>
        </p:spPr>
        <p:txBody>
          <a:bodyPr/>
          <a:lstStyle/>
          <a:p>
            <a:r>
              <a:rPr lang="fi-FI"/>
              <a:t>SYYSKUU 2025</a:t>
            </a:r>
          </a:p>
        </p:txBody>
      </p:sp>
    </p:spTree>
    <p:extLst>
      <p:ext uri="{BB962C8B-B14F-4D97-AF65-F5344CB8AC3E}">
        <p14:creationId xmlns:p14="http://schemas.microsoft.com/office/powerpoint/2010/main" val="2146726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B9E75-2D4D-1537-7E1D-108A45956FE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A26E19C-01A4-BDA1-BF87-B4876D10F242}"/>
              </a:ext>
            </a:extLst>
          </p:cNvPr>
          <p:cNvSpPr>
            <a:spLocks noGrp="1"/>
          </p:cNvSpPr>
          <p:nvPr>
            <p:ph type="title"/>
          </p:nvPr>
        </p:nvSpPr>
        <p:spPr/>
        <p:txBody>
          <a:bodyPr>
            <a:normAutofit/>
          </a:bodyPr>
          <a:lstStyle/>
          <a:p>
            <a:r>
              <a:rPr lang="fi-FI" sz="1800" dirty="0">
                <a:solidFill>
                  <a:srgbClr val="F55A23"/>
                </a:solidFill>
              </a:rPr>
              <a:t>HAASTE: UUTISET OSAKSI ARKEA</a:t>
            </a:r>
            <a:br>
              <a:rPr lang="fi-FI" dirty="0"/>
            </a:br>
            <a:r>
              <a:rPr lang="fi-FI" dirty="0"/>
              <a:t>5. Uutisaamupiiri </a:t>
            </a:r>
          </a:p>
        </p:txBody>
      </p:sp>
      <p:sp>
        <p:nvSpPr>
          <p:cNvPr id="3" name="Tekstin paikkamerkki 2">
            <a:extLst>
              <a:ext uri="{FF2B5EF4-FFF2-40B4-BE49-F238E27FC236}">
                <a16:creationId xmlns:a16="http://schemas.microsoft.com/office/drawing/2014/main" id="{F87CFF68-0900-97B9-7631-7DD42224AB25}"/>
              </a:ext>
            </a:extLst>
          </p:cNvPr>
          <p:cNvSpPr>
            <a:spLocks noGrp="1"/>
          </p:cNvSpPr>
          <p:nvPr>
            <p:ph idx="1"/>
          </p:nvPr>
        </p:nvSpPr>
        <p:spPr/>
        <p:txBody>
          <a:bodyPr>
            <a:normAutofit/>
          </a:bodyPr>
          <a:lstStyle/>
          <a:p>
            <a:r>
              <a:rPr lang="fi-FI" sz="2000" b="1" dirty="0"/>
              <a:t>Tavoite: </a:t>
            </a:r>
            <a:r>
              <a:rPr lang="fi-FI" sz="2000" dirty="0"/>
              <a:t>Rakennetaan rutiinia säännölliseen uutisten seuraamiseen. </a:t>
            </a:r>
          </a:p>
          <a:p>
            <a:r>
              <a:rPr lang="fi-FI" sz="2000" b="1" dirty="0"/>
              <a:t>Kesto: </a:t>
            </a:r>
            <a:r>
              <a:rPr lang="fi-FI" sz="2000" dirty="0"/>
              <a:t>5–10 minuuttia päivittäin </a:t>
            </a:r>
          </a:p>
          <a:p>
            <a:r>
              <a:rPr lang="fi-FI" sz="2000" b="1" dirty="0"/>
              <a:t>Mitä tarvitaan? </a:t>
            </a:r>
            <a:r>
              <a:rPr lang="fi-FI" sz="2000" dirty="0"/>
              <a:t>Päädy uutismedian sisältöihin, kalenteri oppilasvuoroista </a:t>
            </a:r>
          </a:p>
          <a:p>
            <a:r>
              <a:rPr lang="fi-FI" sz="2000" b="1" dirty="0"/>
              <a:t>Tee näin: </a:t>
            </a:r>
            <a:r>
              <a:rPr lang="fi-FI" sz="2000" dirty="0"/>
              <a:t>Jakakaa uutisvinkkausvuorot ja aloittakaa päivänne uutisaamupiirillä. Vuorossa oleva oppilas tuo itse valitsemansa ajankohtaisen uutisen ja avaa sen sisällön toisille aamupiirissä. Vinkkari kertoo myös, mistä lähteestä löysi uutisen ja miksi valitsi juuri sen. Onko uutinen tai sen käsittelemä aihe tuttu muulle ryhmälle? Keskustelkaa siitä mahdollisuuksien mukaan yhdessä. </a:t>
            </a:r>
          </a:p>
        </p:txBody>
      </p:sp>
      <p:sp>
        <p:nvSpPr>
          <p:cNvPr id="6" name="Alatunnisteen paikkamerkki 5">
            <a:extLst>
              <a:ext uri="{FF2B5EF4-FFF2-40B4-BE49-F238E27FC236}">
                <a16:creationId xmlns:a16="http://schemas.microsoft.com/office/drawing/2014/main" id="{C4E61515-BDFE-6DED-BB9B-8047B389FDE3}"/>
              </a:ext>
            </a:extLst>
          </p:cNvPr>
          <p:cNvSpPr>
            <a:spLocks noGrp="1"/>
          </p:cNvSpPr>
          <p:nvPr>
            <p:ph type="ftr" sz="quarter" idx="3"/>
          </p:nvPr>
        </p:nvSpPr>
        <p:spPr/>
        <p:txBody>
          <a:bodyPr/>
          <a:lstStyle/>
          <a:p>
            <a:r>
              <a:rPr lang="fi-FI" dirty="0"/>
              <a:t>Uutisjahti – 10 tuntivinkkiä alakouluun</a:t>
            </a:r>
            <a:endParaRPr lang="en-US" dirty="0"/>
          </a:p>
        </p:txBody>
      </p:sp>
      <p:sp>
        <p:nvSpPr>
          <p:cNvPr id="7" name="Päivämäärän paikkamerkki 3">
            <a:extLst>
              <a:ext uri="{FF2B5EF4-FFF2-40B4-BE49-F238E27FC236}">
                <a16:creationId xmlns:a16="http://schemas.microsoft.com/office/drawing/2014/main" id="{768CAF0A-F50E-A452-7EF3-33BA99051672}"/>
              </a:ext>
            </a:extLst>
          </p:cNvPr>
          <p:cNvSpPr>
            <a:spLocks noGrp="1"/>
          </p:cNvSpPr>
          <p:nvPr>
            <p:ph type="dt" sz="half" idx="2"/>
          </p:nvPr>
        </p:nvSpPr>
        <p:spPr>
          <a:xfrm>
            <a:off x="10207074" y="6525344"/>
            <a:ext cx="1719986" cy="216024"/>
          </a:xfrm>
        </p:spPr>
        <p:txBody>
          <a:bodyPr/>
          <a:lstStyle/>
          <a:p>
            <a:r>
              <a:rPr lang="fi-FI"/>
              <a:t>SYYSKUU 2025</a:t>
            </a:r>
          </a:p>
        </p:txBody>
      </p:sp>
    </p:spTree>
    <p:extLst>
      <p:ext uri="{BB962C8B-B14F-4D97-AF65-F5344CB8AC3E}">
        <p14:creationId xmlns:p14="http://schemas.microsoft.com/office/powerpoint/2010/main" val="1984283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FAF28-2C41-7D26-DE3B-DE8FB7F1E69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CD5725D-A7EA-FC7E-AB7E-0AC9C4EC3914}"/>
              </a:ext>
            </a:extLst>
          </p:cNvPr>
          <p:cNvSpPr>
            <a:spLocks noGrp="1"/>
          </p:cNvSpPr>
          <p:nvPr>
            <p:ph type="title"/>
          </p:nvPr>
        </p:nvSpPr>
        <p:spPr/>
        <p:txBody>
          <a:bodyPr>
            <a:normAutofit/>
          </a:bodyPr>
          <a:lstStyle/>
          <a:p>
            <a:r>
              <a:rPr lang="fi-FI" sz="1800" dirty="0">
                <a:solidFill>
                  <a:srgbClr val="F55A23"/>
                </a:solidFill>
              </a:rPr>
              <a:t>HAASTE: UUTISET OSAKSI ARKEA</a:t>
            </a:r>
            <a:br>
              <a:rPr lang="fi-FI" dirty="0"/>
            </a:br>
            <a:r>
              <a:rPr lang="fi-FI" dirty="0"/>
              <a:t>6. Uutislukupiiri </a:t>
            </a:r>
          </a:p>
        </p:txBody>
      </p:sp>
      <p:sp>
        <p:nvSpPr>
          <p:cNvPr id="3" name="Tekstin paikkamerkki 2">
            <a:extLst>
              <a:ext uri="{FF2B5EF4-FFF2-40B4-BE49-F238E27FC236}">
                <a16:creationId xmlns:a16="http://schemas.microsoft.com/office/drawing/2014/main" id="{1D4BD154-3575-855D-B305-7F4F937EF95A}"/>
              </a:ext>
            </a:extLst>
          </p:cNvPr>
          <p:cNvSpPr>
            <a:spLocks noGrp="1"/>
          </p:cNvSpPr>
          <p:nvPr>
            <p:ph idx="1"/>
          </p:nvPr>
        </p:nvSpPr>
        <p:spPr/>
        <p:txBody>
          <a:bodyPr>
            <a:normAutofit lnSpcReduction="10000"/>
          </a:bodyPr>
          <a:lstStyle/>
          <a:p>
            <a:r>
              <a:rPr lang="fi-FI" sz="2000" b="1" dirty="0"/>
              <a:t>Tavoite: </a:t>
            </a:r>
            <a:r>
              <a:rPr lang="fi-FI" sz="2000" dirty="0"/>
              <a:t>Opitaan lukemaan uutisia yhdessä ja keskustelemaan niiden sisällöistä. </a:t>
            </a:r>
          </a:p>
          <a:p>
            <a:r>
              <a:rPr lang="fi-FI" sz="2000" b="1" dirty="0"/>
              <a:t>Kesto: </a:t>
            </a:r>
            <a:r>
              <a:rPr lang="fi-FI" sz="2000" dirty="0"/>
              <a:t>30–45 minuuttia </a:t>
            </a:r>
          </a:p>
          <a:p>
            <a:r>
              <a:rPr lang="fi-FI" sz="2000" b="1" dirty="0"/>
              <a:t>Mitä tarvitaan? </a:t>
            </a:r>
            <a:r>
              <a:rPr lang="fi-FI" sz="2000" dirty="0"/>
              <a:t>1–2 uutista per ryhmä, keskustelukysymykset </a:t>
            </a:r>
          </a:p>
          <a:p>
            <a:r>
              <a:rPr lang="fi-FI" sz="2000" b="1" dirty="0"/>
              <a:t>Tee näin: </a:t>
            </a:r>
            <a:r>
              <a:rPr lang="fi-FI" sz="2000" dirty="0"/>
              <a:t>Oppilaat lukevat uutisen ryhmässä ja keskustelevat siitä apukysymysten avulla. Lopuksi ryhmät voivat esitellä uutisensa muulle luokalle. </a:t>
            </a:r>
          </a:p>
          <a:p>
            <a:r>
              <a:rPr lang="fi-FI" sz="2000" b="1" dirty="0"/>
              <a:t>Keskustelukysymyksiä lukupiiriin: </a:t>
            </a:r>
            <a:r>
              <a:rPr lang="fi-FI" sz="2000" i="1" dirty="0"/>
              <a:t>Mitä uutisessa tapahtui ja kenelle? Miksi tämä uutinen on tärkeä tai kiinnostava – kenelle te voisitte jakaa tämän jutun? Herättikö uutinen teissä iloa, hämmennystä, surua tai jotain muuta? Miksi? Mitä uutta opitte tästä uutisesta? Mitä haluaisitte kysyä jutun henkilöiltä tai sen kirjoittaneelta toimittajalta? </a:t>
            </a:r>
          </a:p>
        </p:txBody>
      </p:sp>
      <p:sp>
        <p:nvSpPr>
          <p:cNvPr id="6" name="Alatunnisteen paikkamerkki 5">
            <a:extLst>
              <a:ext uri="{FF2B5EF4-FFF2-40B4-BE49-F238E27FC236}">
                <a16:creationId xmlns:a16="http://schemas.microsoft.com/office/drawing/2014/main" id="{7A2FFF2D-8F22-E6CA-BEAB-2CFF04E6C9E7}"/>
              </a:ext>
            </a:extLst>
          </p:cNvPr>
          <p:cNvSpPr>
            <a:spLocks noGrp="1"/>
          </p:cNvSpPr>
          <p:nvPr>
            <p:ph type="ftr" sz="quarter" idx="3"/>
          </p:nvPr>
        </p:nvSpPr>
        <p:spPr/>
        <p:txBody>
          <a:bodyPr/>
          <a:lstStyle/>
          <a:p>
            <a:r>
              <a:rPr lang="fi-FI" dirty="0"/>
              <a:t>Uutisjahti – 10 tuntivinkkiä alakouluun</a:t>
            </a:r>
            <a:endParaRPr lang="en-US" dirty="0"/>
          </a:p>
        </p:txBody>
      </p:sp>
      <p:sp>
        <p:nvSpPr>
          <p:cNvPr id="7" name="Päivämäärän paikkamerkki 3">
            <a:extLst>
              <a:ext uri="{FF2B5EF4-FFF2-40B4-BE49-F238E27FC236}">
                <a16:creationId xmlns:a16="http://schemas.microsoft.com/office/drawing/2014/main" id="{AE23EBC1-2277-1E0F-0DB8-AB6BBB68B8FF}"/>
              </a:ext>
            </a:extLst>
          </p:cNvPr>
          <p:cNvSpPr>
            <a:spLocks noGrp="1"/>
          </p:cNvSpPr>
          <p:nvPr>
            <p:ph type="dt" sz="half" idx="2"/>
          </p:nvPr>
        </p:nvSpPr>
        <p:spPr>
          <a:xfrm>
            <a:off x="10207074" y="6525344"/>
            <a:ext cx="1719986" cy="216024"/>
          </a:xfrm>
        </p:spPr>
        <p:txBody>
          <a:bodyPr/>
          <a:lstStyle/>
          <a:p>
            <a:r>
              <a:rPr lang="fi-FI"/>
              <a:t>SYYSKUU 2025</a:t>
            </a:r>
          </a:p>
        </p:txBody>
      </p:sp>
    </p:spTree>
    <p:extLst>
      <p:ext uri="{BB962C8B-B14F-4D97-AF65-F5344CB8AC3E}">
        <p14:creationId xmlns:p14="http://schemas.microsoft.com/office/powerpoint/2010/main" val="1517995767"/>
      </p:ext>
    </p:extLst>
  </p:cSld>
  <p:clrMapOvr>
    <a:masterClrMapping/>
  </p:clrMapOvr>
</p:sld>
</file>

<file path=ppt/theme/theme1.xml><?xml version="1.0" encoding="utf-8"?>
<a:theme xmlns:a="http://schemas.openxmlformats.org/drawingml/2006/main" name="Cooking 16x9">
  <a:themeElements>
    <a:clrScheme name="UUTISMEDIAN LIITTO - saavutettava 2 1">
      <a:dk1>
        <a:srgbClr val="000000"/>
      </a:dk1>
      <a:lt1>
        <a:srgbClr val="FFFFFF"/>
      </a:lt1>
      <a:dk2>
        <a:srgbClr val="3B3A3B"/>
      </a:dk2>
      <a:lt2>
        <a:srgbClr val="F8F7F9"/>
      </a:lt2>
      <a:accent1>
        <a:srgbClr val="163493"/>
      </a:accent1>
      <a:accent2>
        <a:srgbClr val="3579A2"/>
      </a:accent2>
      <a:accent3>
        <a:srgbClr val="5CBCBF"/>
      </a:accent3>
      <a:accent4>
        <a:srgbClr val="FDAE27"/>
      </a:accent4>
      <a:accent5>
        <a:srgbClr val="FE7800"/>
      </a:accent5>
      <a:accent6>
        <a:srgbClr val="FE2800"/>
      </a:accent6>
      <a:hlink>
        <a:srgbClr val="115FF3"/>
      </a:hlink>
      <a:folHlink>
        <a:srgbClr val="A6A6A6"/>
      </a:folHlink>
    </a:clrScheme>
    <a:fontScheme name="Roboto">
      <a:majorFont>
        <a:latin typeface="Roboto Condensed Bold"/>
        <a:ea typeface=""/>
        <a:cs typeface=""/>
      </a:majorFont>
      <a:minorFont>
        <a:latin typeface="Work Sans"/>
        <a:ea typeface=""/>
        <a:cs typeface=""/>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Uutismedian-liitto-PP-pohja.potx" id="{82A11CAC-D755-49C3-9FBA-69CAA55CF009}" vid="{098B771D-DCFB-4D56-99C2-827917241703}"/>
    </a:ext>
  </a:ext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2abeb0d-8fb2-48ab-9579-2044ae00da7b" xsi:nil="true"/>
    <lcf76f155ced4ddcb4097134ff3c332f xmlns="f19249cd-e19b-40dc-9986-614bfe0aae9c">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F4B61AAE55FC4DAB22F7D77BA16A8F" ma:contentTypeVersion="17" ma:contentTypeDescription="Create a new document." ma:contentTypeScope="" ma:versionID="d375917a4a83e180bf82e16c4326a180">
  <xsd:schema xmlns:xsd="http://www.w3.org/2001/XMLSchema" xmlns:xs="http://www.w3.org/2001/XMLSchema" xmlns:p="http://schemas.microsoft.com/office/2006/metadata/properties" xmlns:ns1="http://schemas.microsoft.com/sharepoint/v3" xmlns:ns2="f19249cd-e19b-40dc-9986-614bfe0aae9c" xmlns:ns3="92abeb0d-8fb2-48ab-9579-2044ae00da7b" targetNamespace="http://schemas.microsoft.com/office/2006/metadata/properties" ma:root="true" ma:fieldsID="fbb0e471039c7cdbdae0a30b8a3c8e62" ns1:_="" ns2:_="" ns3:_="">
    <xsd:import namespace="http://schemas.microsoft.com/sharepoint/v3"/>
    <xsd:import namespace="f19249cd-e19b-40dc-9986-614bfe0aae9c"/>
    <xsd:import namespace="92abeb0d-8fb2-48ab-9579-2044ae00da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9249cd-e19b-40dc-9986-614bfe0aae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2b0897a-976a-40fc-9eb3-43b30155ff61"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2abeb0d-8fb2-48ab-9579-2044ae00da7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7364c98-7975-42fc-a709-54bc2a0a9c13}" ma:internalName="TaxCatchAll" ma:showField="CatchAllData" ma:web="92abeb0d-8fb2-48ab-9579-2044ae00da7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700CCB-20BA-4760-AB9F-AC3B63ED32E0}">
  <ds:schemaRefs>
    <ds:schemaRef ds:uri="92abeb0d-8fb2-48ab-9579-2044ae00da7b"/>
    <ds:schemaRef ds:uri="f19249cd-e19b-40dc-9986-614bfe0aae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08942AA-0721-4324-BC2C-A3CB43F24E71}">
  <ds:schemaRefs>
    <ds:schemaRef ds:uri="http://schemas.microsoft.com/sharepoint/v3/contenttype/forms"/>
  </ds:schemaRefs>
</ds:datastoreItem>
</file>

<file path=customXml/itemProps3.xml><?xml version="1.0" encoding="utf-8"?>
<ds:datastoreItem xmlns:ds="http://schemas.openxmlformats.org/officeDocument/2006/customXml" ds:itemID="{4C226264-2591-48E2-B721-5E66C5CF8A38}">
  <ds:schemaRefs>
    <ds:schemaRef ds:uri="92abeb0d-8fb2-48ab-9579-2044ae00da7b"/>
    <ds:schemaRef ds:uri="f19249cd-e19b-40dc-9986-614bfe0aae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42e649a-c408-4687-a930-34aecd3b29e6}" enabled="0" method="" siteId="{342e649a-c408-4687-a930-34aecd3b29e6}" removed="1"/>
</clbl:labelList>
</file>

<file path=docProps/app.xml><?xml version="1.0" encoding="utf-8"?>
<Properties xmlns="http://schemas.openxmlformats.org/officeDocument/2006/extended-properties" xmlns:vt="http://schemas.openxmlformats.org/officeDocument/2006/docPropsVTypes">
  <Template/>
  <TotalTime>17</TotalTime>
  <Words>1087</Words>
  <Application>Microsoft Office PowerPoint</Application>
  <PresentationFormat>Mukautettu</PresentationFormat>
  <Paragraphs>98</Paragraphs>
  <Slides>13</Slides>
  <Notes>11</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13</vt:i4>
      </vt:variant>
    </vt:vector>
  </HeadingPairs>
  <TitlesOfParts>
    <vt:vector size="19" baseType="lpstr">
      <vt:lpstr>Arial</vt:lpstr>
      <vt:lpstr>Constantia</vt:lpstr>
      <vt:lpstr>Normaali järjestelmäfontti</vt:lpstr>
      <vt:lpstr>Roboto Condensed Bold</vt:lpstr>
      <vt:lpstr>Work Sans</vt:lpstr>
      <vt:lpstr>Cooking 16x9</vt:lpstr>
      <vt:lpstr>Uutisjahti – 10 tuntivinkkiä  alakouluun</vt:lpstr>
      <vt:lpstr>Tervetuloa mukaan Uutisjahtiin!</vt:lpstr>
      <vt:lpstr>Tuntivinkkien käyttö</vt:lpstr>
      <vt:lpstr>HAASTE: KADONNEEN LUKUKIPINÄN METSÄSTYS 1. Uutisbingo </vt:lpstr>
      <vt:lpstr>HAASTE: KADONNEEN LUKUKIPINÄN METSÄSTYS 2. Mikä kiinnostaa? -paja</vt:lpstr>
      <vt:lpstr>HAASTE: ISO UUTISAIHE HALTUUN 3. Uutisaiheen seurantakalenteri </vt:lpstr>
      <vt:lpstr>HAASTE: ISO UUTISAIHE HALTUUN 4. Selitä kaverille </vt:lpstr>
      <vt:lpstr>HAASTE: UUTISET OSAKSI ARKEA 5. Uutisaamupiiri </vt:lpstr>
      <vt:lpstr>HAASTE: UUTISET OSAKSI ARKEA 6. Uutislukupiiri </vt:lpstr>
      <vt:lpstr>HAASTE: PUREUDUTAAN PAIKALLISUUTISIIN 7. Lähiuutisten kartta</vt:lpstr>
      <vt:lpstr>HAASTE: PUREUDUTAAN PAIKALLISUUTISIIN 8. Paikallisuutinen ääneen</vt:lpstr>
      <vt:lpstr>HAASTE: LUKUINNOSTAJA 9. Uutispurkki </vt:lpstr>
      <vt:lpstr>HAASTE: LUKUINNOSTAJA 10. Lukuinnostajien julisteet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Kuismin Elina</dc:creator>
  <cp:lastModifiedBy>Romppainen Hanna</cp:lastModifiedBy>
  <cp:revision>2</cp:revision>
  <cp:lastPrinted>2023-04-13T09:24:05Z</cp:lastPrinted>
  <dcterms:created xsi:type="dcterms:W3CDTF">2025-09-05T03:15:39Z</dcterms:created>
  <dcterms:modified xsi:type="dcterms:W3CDTF">2025-09-05T11:39:09Z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0x010100F5F4B61AAE55FC4DAB22F7D77BA16A8F</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y fmtid="{D5CDD505-2E9C-101B-9397-08002B2CF9AE}" pid="8" name="MediaServiceImageTags">
    <vt:lpwstr/>
  </property>
</Properties>
</file>