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handoutMasterIdLst>
    <p:handoutMasterId r:id="rId19"/>
  </p:handoutMasterIdLst>
  <p:sldIdLst>
    <p:sldId id="291" r:id="rId5"/>
    <p:sldId id="302" r:id="rId6"/>
    <p:sldId id="304" r:id="rId7"/>
    <p:sldId id="292" r:id="rId8"/>
    <p:sldId id="293" r:id="rId9"/>
    <p:sldId id="294" r:id="rId10"/>
    <p:sldId id="295" r:id="rId11"/>
    <p:sldId id="300" r:id="rId12"/>
    <p:sldId id="305" r:id="rId13"/>
    <p:sldId id="296" r:id="rId14"/>
    <p:sldId id="297" r:id="rId15"/>
    <p:sldId id="298" r:id="rId16"/>
    <p:sldId id="299" r:id="rId1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E6E6"/>
    <a:srgbClr val="F55A23"/>
    <a:srgbClr val="2D5FEB"/>
    <a:srgbClr val="F599EB"/>
    <a:srgbClr val="50D2B4"/>
    <a:srgbClr val="45FFFF"/>
    <a:srgbClr val="2C579A"/>
    <a:srgbClr val="FF7800"/>
    <a:srgbClr val="FF2700"/>
    <a:srgbClr val="F36B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74BD94-D694-4A22-BC4C-1CCDFFB8F368}" v="64" dt="2025-09-05T14:01:56.5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288"/>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ppainen Hanna" userId="8c6a4c7b-e3f3-4c6f-805f-ded9efde6ee7" providerId="ADAL" clId="{8A3F1E88-96EC-4EDC-93D5-7E13249D083C}"/>
    <pc:docChg chg="undo custSel addSld delSld modSld sldOrd">
      <pc:chgData name="Romppainen Hanna" userId="8c6a4c7b-e3f3-4c6f-805f-ded9efde6ee7" providerId="ADAL" clId="{8A3F1E88-96EC-4EDC-93D5-7E13249D083C}" dt="2025-09-05T14:03:02.556" v="1154" actId="47"/>
      <pc:docMkLst>
        <pc:docMk/>
      </pc:docMkLst>
      <pc:sldChg chg="delSp modSp mod">
        <pc:chgData name="Romppainen Hanna" userId="8c6a4c7b-e3f3-4c6f-805f-ded9efde6ee7" providerId="ADAL" clId="{8A3F1E88-96EC-4EDC-93D5-7E13249D083C}" dt="2025-09-05T12:13:29.422" v="19" actId="1076"/>
        <pc:sldMkLst>
          <pc:docMk/>
          <pc:sldMk cId="506918293" sldId="291"/>
        </pc:sldMkLst>
        <pc:spChg chg="mod">
          <ac:chgData name="Romppainen Hanna" userId="8c6a4c7b-e3f3-4c6f-805f-ded9efde6ee7" providerId="ADAL" clId="{8A3F1E88-96EC-4EDC-93D5-7E13249D083C}" dt="2025-09-05T12:13:29.422" v="19" actId="1076"/>
          <ac:spMkLst>
            <pc:docMk/>
            <pc:sldMk cId="506918293" sldId="291"/>
            <ac:spMk id="2" creationId="{FA4CCFFD-E213-4B1F-8C67-3EF759BA5258}"/>
          </ac:spMkLst>
        </pc:spChg>
        <pc:spChg chg="del mod">
          <ac:chgData name="Romppainen Hanna" userId="8c6a4c7b-e3f3-4c6f-805f-ded9efde6ee7" providerId="ADAL" clId="{8A3F1E88-96EC-4EDC-93D5-7E13249D083C}" dt="2025-09-05T12:13:25.961" v="18" actId="478"/>
          <ac:spMkLst>
            <pc:docMk/>
            <pc:sldMk cId="506918293" sldId="291"/>
            <ac:spMk id="4" creationId="{7CCB8859-D3EC-5971-E71E-C9555B71B239}"/>
          </ac:spMkLst>
        </pc:spChg>
      </pc:sldChg>
      <pc:sldChg chg="modSp mod">
        <pc:chgData name="Romppainen Hanna" userId="8c6a4c7b-e3f3-4c6f-805f-ded9efde6ee7" providerId="ADAL" clId="{8A3F1E88-96EC-4EDC-93D5-7E13249D083C}" dt="2025-09-05T12:32:40.154" v="86" actId="20577"/>
        <pc:sldMkLst>
          <pc:docMk/>
          <pc:sldMk cId="286388230" sldId="292"/>
        </pc:sldMkLst>
        <pc:spChg chg="mod">
          <ac:chgData name="Romppainen Hanna" userId="8c6a4c7b-e3f3-4c6f-805f-ded9efde6ee7" providerId="ADAL" clId="{8A3F1E88-96EC-4EDC-93D5-7E13249D083C}" dt="2025-09-05T12:32:20.233" v="80" actId="6549"/>
          <ac:spMkLst>
            <pc:docMk/>
            <pc:sldMk cId="286388230" sldId="292"/>
            <ac:spMk id="2" creationId="{A3412EDE-26D4-5CBD-85FC-5536B17C606A}"/>
          </ac:spMkLst>
        </pc:spChg>
        <pc:spChg chg="mod">
          <ac:chgData name="Romppainen Hanna" userId="8c6a4c7b-e3f3-4c6f-805f-ded9efde6ee7" providerId="ADAL" clId="{8A3F1E88-96EC-4EDC-93D5-7E13249D083C}" dt="2025-09-05T12:32:40.154" v="86" actId="20577"/>
          <ac:spMkLst>
            <pc:docMk/>
            <pc:sldMk cId="286388230" sldId="292"/>
            <ac:spMk id="3" creationId="{F93E533E-FBDB-EB31-BADE-689DEF48DC93}"/>
          </ac:spMkLst>
        </pc:spChg>
        <pc:spChg chg="mod">
          <ac:chgData name="Romppainen Hanna" userId="8c6a4c7b-e3f3-4c6f-805f-ded9efde6ee7" providerId="ADAL" clId="{8A3F1E88-96EC-4EDC-93D5-7E13249D083C}" dt="2025-09-05T12:13:57.402" v="38"/>
          <ac:spMkLst>
            <pc:docMk/>
            <pc:sldMk cId="286388230" sldId="292"/>
            <ac:spMk id="6" creationId="{EF36511E-75AD-19BE-CB10-BFE1A069CA71}"/>
          </ac:spMkLst>
        </pc:spChg>
      </pc:sldChg>
      <pc:sldChg chg="modSp mod">
        <pc:chgData name="Romppainen Hanna" userId="8c6a4c7b-e3f3-4c6f-805f-ded9efde6ee7" providerId="ADAL" clId="{8A3F1E88-96EC-4EDC-93D5-7E13249D083C}" dt="2025-09-05T12:34:15.439" v="122" actId="6549"/>
        <pc:sldMkLst>
          <pc:docMk/>
          <pc:sldMk cId="2318430289" sldId="293"/>
        </pc:sldMkLst>
        <pc:spChg chg="mod">
          <ac:chgData name="Romppainen Hanna" userId="8c6a4c7b-e3f3-4c6f-805f-ded9efde6ee7" providerId="ADAL" clId="{8A3F1E88-96EC-4EDC-93D5-7E13249D083C}" dt="2025-09-05T12:33:26.017" v="97" actId="27636"/>
          <ac:spMkLst>
            <pc:docMk/>
            <pc:sldMk cId="2318430289" sldId="293"/>
            <ac:spMk id="2" creationId="{C9E7A59D-B0F4-CCB6-F98F-9E6D6891AB6E}"/>
          </ac:spMkLst>
        </pc:spChg>
        <pc:spChg chg="mod">
          <ac:chgData name="Romppainen Hanna" userId="8c6a4c7b-e3f3-4c6f-805f-ded9efde6ee7" providerId="ADAL" clId="{8A3F1E88-96EC-4EDC-93D5-7E13249D083C}" dt="2025-09-05T12:34:15.439" v="122" actId="6549"/>
          <ac:spMkLst>
            <pc:docMk/>
            <pc:sldMk cId="2318430289" sldId="293"/>
            <ac:spMk id="3" creationId="{9E7F9238-7504-16EF-E9C6-75D39B631B70}"/>
          </ac:spMkLst>
        </pc:spChg>
        <pc:spChg chg="mod">
          <ac:chgData name="Romppainen Hanna" userId="8c6a4c7b-e3f3-4c6f-805f-ded9efde6ee7" providerId="ADAL" clId="{8A3F1E88-96EC-4EDC-93D5-7E13249D083C}" dt="2025-09-05T12:14:02.346" v="39"/>
          <ac:spMkLst>
            <pc:docMk/>
            <pc:sldMk cId="2318430289" sldId="293"/>
            <ac:spMk id="6" creationId="{BC60FB2B-238C-55A9-ADC8-9061FCF21D05}"/>
          </ac:spMkLst>
        </pc:spChg>
      </pc:sldChg>
      <pc:sldChg chg="modSp mod">
        <pc:chgData name="Romppainen Hanna" userId="8c6a4c7b-e3f3-4c6f-805f-ded9efde6ee7" providerId="ADAL" clId="{8A3F1E88-96EC-4EDC-93D5-7E13249D083C}" dt="2025-09-05T12:35:53.888" v="159"/>
        <pc:sldMkLst>
          <pc:docMk/>
          <pc:sldMk cId="2988835107" sldId="294"/>
        </pc:sldMkLst>
        <pc:spChg chg="mod">
          <ac:chgData name="Romppainen Hanna" userId="8c6a4c7b-e3f3-4c6f-805f-ded9efde6ee7" providerId="ADAL" clId="{8A3F1E88-96EC-4EDC-93D5-7E13249D083C}" dt="2025-09-05T12:35:53.888" v="159"/>
          <ac:spMkLst>
            <pc:docMk/>
            <pc:sldMk cId="2988835107" sldId="294"/>
            <ac:spMk id="2" creationId="{FBA093A3-CF1D-13F6-CA0E-6CD0C8C78B80}"/>
          </ac:spMkLst>
        </pc:spChg>
        <pc:spChg chg="mod">
          <ac:chgData name="Romppainen Hanna" userId="8c6a4c7b-e3f3-4c6f-805f-ded9efde6ee7" providerId="ADAL" clId="{8A3F1E88-96EC-4EDC-93D5-7E13249D083C}" dt="2025-09-05T12:35:50.213" v="158" actId="6549"/>
          <ac:spMkLst>
            <pc:docMk/>
            <pc:sldMk cId="2988835107" sldId="294"/>
            <ac:spMk id="3" creationId="{7575C355-8086-ABE7-228A-263615B294D0}"/>
          </ac:spMkLst>
        </pc:spChg>
        <pc:spChg chg="mod">
          <ac:chgData name="Romppainen Hanna" userId="8c6a4c7b-e3f3-4c6f-805f-ded9efde6ee7" providerId="ADAL" clId="{8A3F1E88-96EC-4EDC-93D5-7E13249D083C}" dt="2025-09-05T12:14:10.090" v="40"/>
          <ac:spMkLst>
            <pc:docMk/>
            <pc:sldMk cId="2988835107" sldId="294"/>
            <ac:spMk id="6" creationId="{CFED9A8B-7278-B61F-8ABD-614F606C1F9A}"/>
          </ac:spMkLst>
        </pc:spChg>
      </pc:sldChg>
      <pc:sldChg chg="modSp mod">
        <pc:chgData name="Romppainen Hanna" userId="8c6a4c7b-e3f3-4c6f-805f-ded9efde6ee7" providerId="ADAL" clId="{8A3F1E88-96EC-4EDC-93D5-7E13249D083C}" dt="2025-09-05T12:38:38.990" v="190" actId="20577"/>
        <pc:sldMkLst>
          <pc:docMk/>
          <pc:sldMk cId="2146726360" sldId="295"/>
        </pc:sldMkLst>
        <pc:spChg chg="mod">
          <ac:chgData name="Romppainen Hanna" userId="8c6a4c7b-e3f3-4c6f-805f-ded9efde6ee7" providerId="ADAL" clId="{8A3F1E88-96EC-4EDC-93D5-7E13249D083C}" dt="2025-09-05T12:37:17.087" v="171" actId="27636"/>
          <ac:spMkLst>
            <pc:docMk/>
            <pc:sldMk cId="2146726360" sldId="295"/>
            <ac:spMk id="2" creationId="{8CD8BD1C-D96F-F71E-124E-86584CE21223}"/>
          </ac:spMkLst>
        </pc:spChg>
        <pc:spChg chg="mod">
          <ac:chgData name="Romppainen Hanna" userId="8c6a4c7b-e3f3-4c6f-805f-ded9efde6ee7" providerId="ADAL" clId="{8A3F1E88-96EC-4EDC-93D5-7E13249D083C}" dt="2025-09-05T12:38:38.990" v="190" actId="20577"/>
          <ac:spMkLst>
            <pc:docMk/>
            <pc:sldMk cId="2146726360" sldId="295"/>
            <ac:spMk id="3" creationId="{9E3E039E-FBCE-3BAE-6F88-6E406CE012A8}"/>
          </ac:spMkLst>
        </pc:spChg>
        <pc:spChg chg="mod">
          <ac:chgData name="Romppainen Hanna" userId="8c6a4c7b-e3f3-4c6f-805f-ded9efde6ee7" providerId="ADAL" clId="{8A3F1E88-96EC-4EDC-93D5-7E13249D083C}" dt="2025-09-05T12:14:16.612" v="41"/>
          <ac:spMkLst>
            <pc:docMk/>
            <pc:sldMk cId="2146726360" sldId="295"/>
            <ac:spMk id="6" creationId="{5E8F7B4C-7878-D556-EBA8-6CF33A7680E3}"/>
          </ac:spMkLst>
        </pc:spChg>
      </pc:sldChg>
      <pc:sldChg chg="modSp mod">
        <pc:chgData name="Romppainen Hanna" userId="8c6a4c7b-e3f3-4c6f-805f-ded9efde6ee7" providerId="ADAL" clId="{8A3F1E88-96EC-4EDC-93D5-7E13249D083C}" dt="2025-09-05T12:41:50.783" v="224" actId="20577"/>
        <pc:sldMkLst>
          <pc:docMk/>
          <pc:sldMk cId="2646260130" sldId="296"/>
        </pc:sldMkLst>
        <pc:spChg chg="mod">
          <ac:chgData name="Romppainen Hanna" userId="8c6a4c7b-e3f3-4c6f-805f-ded9efde6ee7" providerId="ADAL" clId="{8A3F1E88-96EC-4EDC-93D5-7E13249D083C}" dt="2025-09-05T12:41:16.625" v="207"/>
          <ac:spMkLst>
            <pc:docMk/>
            <pc:sldMk cId="2646260130" sldId="296"/>
            <ac:spMk id="2" creationId="{918D7B3A-B5E3-63CF-BBAD-63E38D56388F}"/>
          </ac:spMkLst>
        </pc:spChg>
        <pc:spChg chg="mod">
          <ac:chgData name="Romppainen Hanna" userId="8c6a4c7b-e3f3-4c6f-805f-ded9efde6ee7" providerId="ADAL" clId="{8A3F1E88-96EC-4EDC-93D5-7E13249D083C}" dt="2025-09-05T12:41:50.783" v="224" actId="20577"/>
          <ac:spMkLst>
            <pc:docMk/>
            <pc:sldMk cId="2646260130" sldId="296"/>
            <ac:spMk id="3" creationId="{9917EC80-DE1E-68B5-D7AA-489F8E88EB93}"/>
          </ac:spMkLst>
        </pc:spChg>
        <pc:spChg chg="mod">
          <ac:chgData name="Romppainen Hanna" userId="8c6a4c7b-e3f3-4c6f-805f-ded9efde6ee7" providerId="ADAL" clId="{8A3F1E88-96EC-4EDC-93D5-7E13249D083C}" dt="2025-09-05T12:14:29.183" v="44"/>
          <ac:spMkLst>
            <pc:docMk/>
            <pc:sldMk cId="2646260130" sldId="296"/>
            <ac:spMk id="6" creationId="{2522F8D3-3C3C-FE3B-8350-1218CF148ACE}"/>
          </ac:spMkLst>
        </pc:spChg>
      </pc:sldChg>
      <pc:sldChg chg="modSp mod">
        <pc:chgData name="Romppainen Hanna" userId="8c6a4c7b-e3f3-4c6f-805f-ded9efde6ee7" providerId="ADAL" clId="{8A3F1E88-96EC-4EDC-93D5-7E13249D083C}" dt="2025-09-05T12:45:29.032" v="403" actId="20577"/>
        <pc:sldMkLst>
          <pc:docMk/>
          <pc:sldMk cId="2868643940" sldId="297"/>
        </pc:sldMkLst>
        <pc:spChg chg="mod">
          <ac:chgData name="Romppainen Hanna" userId="8c6a4c7b-e3f3-4c6f-805f-ded9efde6ee7" providerId="ADAL" clId="{8A3F1E88-96EC-4EDC-93D5-7E13249D083C}" dt="2025-09-05T12:43:41.338" v="230" actId="27636"/>
          <ac:spMkLst>
            <pc:docMk/>
            <pc:sldMk cId="2868643940" sldId="297"/>
            <ac:spMk id="2" creationId="{AECEA109-E0B8-0385-865A-7B01669512DB}"/>
          </ac:spMkLst>
        </pc:spChg>
        <pc:spChg chg="mod">
          <ac:chgData name="Romppainen Hanna" userId="8c6a4c7b-e3f3-4c6f-805f-ded9efde6ee7" providerId="ADAL" clId="{8A3F1E88-96EC-4EDC-93D5-7E13249D083C}" dt="2025-09-05T12:45:29.032" v="403" actId="20577"/>
          <ac:spMkLst>
            <pc:docMk/>
            <pc:sldMk cId="2868643940" sldId="297"/>
            <ac:spMk id="3" creationId="{18D99031-D3B0-72A1-7BED-9750DCAF255D}"/>
          </ac:spMkLst>
        </pc:spChg>
        <pc:spChg chg="mod">
          <ac:chgData name="Romppainen Hanna" userId="8c6a4c7b-e3f3-4c6f-805f-ded9efde6ee7" providerId="ADAL" clId="{8A3F1E88-96EC-4EDC-93D5-7E13249D083C}" dt="2025-09-05T12:14:36.526" v="45"/>
          <ac:spMkLst>
            <pc:docMk/>
            <pc:sldMk cId="2868643940" sldId="297"/>
            <ac:spMk id="6" creationId="{0243294F-4B36-9D93-A7B5-33DDB3B20C46}"/>
          </ac:spMkLst>
        </pc:spChg>
      </pc:sldChg>
      <pc:sldChg chg="modSp mod">
        <pc:chgData name="Romppainen Hanna" userId="8c6a4c7b-e3f3-4c6f-805f-ded9efde6ee7" providerId="ADAL" clId="{8A3F1E88-96EC-4EDC-93D5-7E13249D083C}" dt="2025-09-05T12:55:22.639" v="439" actId="20577"/>
        <pc:sldMkLst>
          <pc:docMk/>
          <pc:sldMk cId="3307743478" sldId="298"/>
        </pc:sldMkLst>
        <pc:spChg chg="mod">
          <ac:chgData name="Romppainen Hanna" userId="8c6a4c7b-e3f3-4c6f-805f-ded9efde6ee7" providerId="ADAL" clId="{8A3F1E88-96EC-4EDC-93D5-7E13249D083C}" dt="2025-09-05T12:55:22.639" v="439" actId="20577"/>
          <ac:spMkLst>
            <pc:docMk/>
            <pc:sldMk cId="3307743478" sldId="298"/>
            <ac:spMk id="2" creationId="{3BF74A9D-3FD9-C8A0-0406-86EAA95DF778}"/>
          </ac:spMkLst>
        </pc:spChg>
        <pc:spChg chg="mod">
          <ac:chgData name="Romppainen Hanna" userId="8c6a4c7b-e3f3-4c6f-805f-ded9efde6ee7" providerId="ADAL" clId="{8A3F1E88-96EC-4EDC-93D5-7E13249D083C}" dt="2025-09-05T12:54:43.781" v="423" actId="20577"/>
          <ac:spMkLst>
            <pc:docMk/>
            <pc:sldMk cId="3307743478" sldId="298"/>
            <ac:spMk id="3" creationId="{B44BA722-D135-0C88-8641-00307552E1DE}"/>
          </ac:spMkLst>
        </pc:spChg>
        <pc:spChg chg="mod">
          <ac:chgData name="Romppainen Hanna" userId="8c6a4c7b-e3f3-4c6f-805f-ded9efde6ee7" providerId="ADAL" clId="{8A3F1E88-96EC-4EDC-93D5-7E13249D083C}" dt="2025-09-05T12:14:41.421" v="46"/>
          <ac:spMkLst>
            <pc:docMk/>
            <pc:sldMk cId="3307743478" sldId="298"/>
            <ac:spMk id="6" creationId="{1D2E69FA-4819-2CFA-64BB-20848186B594}"/>
          </ac:spMkLst>
        </pc:spChg>
      </pc:sldChg>
      <pc:sldChg chg="modSp mod">
        <pc:chgData name="Romppainen Hanna" userId="8c6a4c7b-e3f3-4c6f-805f-ded9efde6ee7" providerId="ADAL" clId="{8A3F1E88-96EC-4EDC-93D5-7E13249D083C}" dt="2025-09-05T12:56:02.009" v="456" actId="20577"/>
        <pc:sldMkLst>
          <pc:docMk/>
          <pc:sldMk cId="866156363" sldId="299"/>
        </pc:sldMkLst>
        <pc:spChg chg="mod">
          <ac:chgData name="Romppainen Hanna" userId="8c6a4c7b-e3f3-4c6f-805f-ded9efde6ee7" providerId="ADAL" clId="{8A3F1E88-96EC-4EDC-93D5-7E13249D083C}" dt="2025-09-05T12:55:35.039" v="443"/>
          <ac:spMkLst>
            <pc:docMk/>
            <pc:sldMk cId="866156363" sldId="299"/>
            <ac:spMk id="2" creationId="{2CA79E35-10D1-599A-2A9B-98A8AF384453}"/>
          </ac:spMkLst>
        </pc:spChg>
        <pc:spChg chg="mod">
          <ac:chgData name="Romppainen Hanna" userId="8c6a4c7b-e3f3-4c6f-805f-ded9efde6ee7" providerId="ADAL" clId="{8A3F1E88-96EC-4EDC-93D5-7E13249D083C}" dt="2025-09-05T12:56:02.009" v="456" actId="20577"/>
          <ac:spMkLst>
            <pc:docMk/>
            <pc:sldMk cId="866156363" sldId="299"/>
            <ac:spMk id="3" creationId="{A7B2ADA3-2A50-15CD-46A4-E8D18454ACC3}"/>
          </ac:spMkLst>
        </pc:spChg>
        <pc:spChg chg="mod">
          <ac:chgData name="Romppainen Hanna" userId="8c6a4c7b-e3f3-4c6f-805f-ded9efde6ee7" providerId="ADAL" clId="{8A3F1E88-96EC-4EDC-93D5-7E13249D083C}" dt="2025-09-05T12:14:47.471" v="47"/>
          <ac:spMkLst>
            <pc:docMk/>
            <pc:sldMk cId="866156363" sldId="299"/>
            <ac:spMk id="6" creationId="{03221D54-A076-1BA4-6CA4-D664DFB5E249}"/>
          </ac:spMkLst>
        </pc:spChg>
      </pc:sldChg>
      <pc:sldChg chg="modSp mod">
        <pc:chgData name="Romppainen Hanna" userId="8c6a4c7b-e3f3-4c6f-805f-ded9efde6ee7" providerId="ADAL" clId="{8A3F1E88-96EC-4EDC-93D5-7E13249D083C}" dt="2025-09-05T13:14:52.095" v="1118" actId="20577"/>
        <pc:sldMkLst>
          <pc:docMk/>
          <pc:sldMk cId="1984283781" sldId="300"/>
        </pc:sldMkLst>
        <pc:spChg chg="mod">
          <ac:chgData name="Romppainen Hanna" userId="8c6a4c7b-e3f3-4c6f-805f-ded9efde6ee7" providerId="ADAL" clId="{8A3F1E88-96EC-4EDC-93D5-7E13249D083C}" dt="2025-09-05T13:07:59.499" v="461" actId="207"/>
          <ac:spMkLst>
            <pc:docMk/>
            <pc:sldMk cId="1984283781" sldId="300"/>
            <ac:spMk id="2" creationId="{4A26E19C-01A4-BDA1-BF87-B4876D10F242}"/>
          </ac:spMkLst>
        </pc:spChg>
        <pc:spChg chg="mod">
          <ac:chgData name="Romppainen Hanna" userId="8c6a4c7b-e3f3-4c6f-805f-ded9efde6ee7" providerId="ADAL" clId="{8A3F1E88-96EC-4EDC-93D5-7E13249D083C}" dt="2025-09-05T13:14:52.095" v="1118" actId="20577"/>
          <ac:spMkLst>
            <pc:docMk/>
            <pc:sldMk cId="1984283781" sldId="300"/>
            <ac:spMk id="3" creationId="{F87CFF68-0900-97B9-7631-7DD42224AB25}"/>
          </ac:spMkLst>
        </pc:spChg>
        <pc:spChg chg="mod">
          <ac:chgData name="Romppainen Hanna" userId="8c6a4c7b-e3f3-4c6f-805f-ded9efde6ee7" providerId="ADAL" clId="{8A3F1E88-96EC-4EDC-93D5-7E13249D083C}" dt="2025-09-05T12:14:21.431" v="42"/>
          <ac:spMkLst>
            <pc:docMk/>
            <pc:sldMk cId="1984283781" sldId="300"/>
            <ac:spMk id="6" creationId="{C4E61515-BDFE-6DED-BB9B-8047B389FDE3}"/>
          </ac:spMkLst>
        </pc:spChg>
      </pc:sldChg>
      <pc:sldChg chg="modSp mod">
        <pc:chgData name="Romppainen Hanna" userId="8c6a4c7b-e3f3-4c6f-805f-ded9efde6ee7" providerId="ADAL" clId="{8A3F1E88-96EC-4EDC-93D5-7E13249D083C}" dt="2025-09-05T12:13:47.274" v="37" actId="1036"/>
        <pc:sldMkLst>
          <pc:docMk/>
          <pc:sldMk cId="1561098733" sldId="304"/>
        </pc:sldMkLst>
        <pc:spChg chg="mod">
          <ac:chgData name="Romppainen Hanna" userId="8c6a4c7b-e3f3-4c6f-805f-ded9efde6ee7" providerId="ADAL" clId="{8A3F1E88-96EC-4EDC-93D5-7E13249D083C}" dt="2025-09-05T12:13:47.274" v="37" actId="1036"/>
          <ac:spMkLst>
            <pc:docMk/>
            <pc:sldMk cId="1561098733" sldId="304"/>
            <ac:spMk id="7" creationId="{B7B43D86-B6F3-14F2-C03E-C59C638ADD31}"/>
          </ac:spMkLst>
        </pc:spChg>
      </pc:sldChg>
      <pc:sldChg chg="modSp mod">
        <pc:chgData name="Romppainen Hanna" userId="8c6a4c7b-e3f3-4c6f-805f-ded9efde6ee7" providerId="ADAL" clId="{8A3F1E88-96EC-4EDC-93D5-7E13249D083C}" dt="2025-09-05T14:02:53.726" v="1153" actId="20577"/>
        <pc:sldMkLst>
          <pc:docMk/>
          <pc:sldMk cId="1517995767" sldId="305"/>
        </pc:sldMkLst>
        <pc:spChg chg="mod">
          <ac:chgData name="Romppainen Hanna" userId="8c6a4c7b-e3f3-4c6f-805f-ded9efde6ee7" providerId="ADAL" clId="{8A3F1E88-96EC-4EDC-93D5-7E13249D083C}" dt="2025-09-05T14:01:14.256" v="1124"/>
          <ac:spMkLst>
            <pc:docMk/>
            <pc:sldMk cId="1517995767" sldId="305"/>
            <ac:spMk id="2" creationId="{0CD5725D-A7EA-FC7E-AB7E-0AC9C4EC3914}"/>
          </ac:spMkLst>
        </pc:spChg>
        <pc:spChg chg="mod">
          <ac:chgData name="Romppainen Hanna" userId="8c6a4c7b-e3f3-4c6f-805f-ded9efde6ee7" providerId="ADAL" clId="{8A3F1E88-96EC-4EDC-93D5-7E13249D083C}" dt="2025-09-05T14:02:53.726" v="1153" actId="20577"/>
          <ac:spMkLst>
            <pc:docMk/>
            <pc:sldMk cId="1517995767" sldId="305"/>
            <ac:spMk id="3" creationId="{1D4BD154-3575-855D-B305-7F4F937EF95A}"/>
          </ac:spMkLst>
        </pc:spChg>
        <pc:spChg chg="mod">
          <ac:chgData name="Romppainen Hanna" userId="8c6a4c7b-e3f3-4c6f-805f-ded9efde6ee7" providerId="ADAL" clId="{8A3F1E88-96EC-4EDC-93D5-7E13249D083C}" dt="2025-09-05T12:14:25.397" v="43"/>
          <ac:spMkLst>
            <pc:docMk/>
            <pc:sldMk cId="1517995767" sldId="305"/>
            <ac:spMk id="6" creationId="{7A2FFF2D-8F22-E6CA-BEAB-2CFF04E6C9E7}"/>
          </ac:spMkLst>
        </pc:spChg>
      </pc:sldChg>
      <pc:sldChg chg="addSp delSp new del mod ord">
        <pc:chgData name="Romppainen Hanna" userId="8c6a4c7b-e3f3-4c6f-805f-ded9efde6ee7" providerId="ADAL" clId="{8A3F1E88-96EC-4EDC-93D5-7E13249D083C}" dt="2025-09-05T14:03:02.556" v="1154" actId="47"/>
        <pc:sldMkLst>
          <pc:docMk/>
          <pc:sldMk cId="1271383666" sldId="306"/>
        </pc:sldMkLst>
        <pc:spChg chg="add del">
          <ac:chgData name="Romppainen Hanna" userId="8c6a4c7b-e3f3-4c6f-805f-ded9efde6ee7" providerId="ADAL" clId="{8A3F1E88-96EC-4EDC-93D5-7E13249D083C}" dt="2025-09-05T12:34:45.260" v="126" actId="22"/>
          <ac:spMkLst>
            <pc:docMk/>
            <pc:sldMk cId="1271383666" sldId="306"/>
            <ac:spMk id="6" creationId="{E3F537B1-3490-A248-6042-AC9C3563965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5E03B7-B591-4A2A-B695-014C5A39F13E}" type="datetimeFigureOut">
              <a:rPr lang="en-US"/>
              <a:t>9/5/2025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FBD7B-E4FB-4AA8-9540-FD148073ACB3}" type="datetimeFigureOut">
              <a:rPr lang="en-US"/>
              <a:t>9/5/2025</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Work Sans" pitchFamily="2" charset="77"/>
        <a:ea typeface="+mn-ea"/>
        <a:cs typeface="+mn-cs"/>
      </a:defRPr>
    </a:lvl1pPr>
    <a:lvl2pPr marL="609493" algn="l" defTabSz="1218987" rtl="0" eaLnBrk="1" latinLnBrk="0" hangingPunct="1">
      <a:defRPr sz="1600" kern="1200">
        <a:solidFill>
          <a:schemeClr val="tx1"/>
        </a:solidFill>
        <a:latin typeface="Work Sans" pitchFamily="2" charset="77"/>
        <a:ea typeface="+mn-ea"/>
        <a:cs typeface="+mn-cs"/>
      </a:defRPr>
    </a:lvl2pPr>
    <a:lvl3pPr marL="1218987" algn="l" defTabSz="1218987" rtl="0" eaLnBrk="1" latinLnBrk="0" hangingPunct="1">
      <a:defRPr sz="1600" kern="1200">
        <a:solidFill>
          <a:schemeClr val="tx1"/>
        </a:solidFill>
        <a:latin typeface="Work Sans" pitchFamily="2" charset="77"/>
        <a:ea typeface="+mn-ea"/>
        <a:cs typeface="+mn-cs"/>
      </a:defRPr>
    </a:lvl3pPr>
    <a:lvl4pPr marL="1828480" algn="l" defTabSz="1218987" rtl="0" eaLnBrk="1" latinLnBrk="0" hangingPunct="1">
      <a:defRPr sz="1600" kern="1200">
        <a:solidFill>
          <a:schemeClr val="tx1"/>
        </a:solidFill>
        <a:latin typeface="Work Sans" pitchFamily="2" charset="77"/>
        <a:ea typeface="+mn-ea"/>
        <a:cs typeface="+mn-cs"/>
      </a:defRPr>
    </a:lvl4pPr>
    <a:lvl5pPr marL="2437973" algn="l" defTabSz="1218987" rtl="0" eaLnBrk="1" latinLnBrk="0" hangingPunct="1">
      <a:defRPr sz="1600" kern="1200">
        <a:solidFill>
          <a:schemeClr val="tx1"/>
        </a:solidFill>
        <a:latin typeface="Work Sans" pitchFamily="2" charset="77"/>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045B7DE-1198-4F2F-B574-CA8CAE341642}" type="slidenum">
              <a:rPr lang="fi-FI" smtClean="0"/>
              <a:t>2</a:t>
            </a:fld>
            <a:endParaRPr lang="fi-FI"/>
          </a:p>
        </p:txBody>
      </p:sp>
    </p:spTree>
    <p:extLst>
      <p:ext uri="{BB962C8B-B14F-4D97-AF65-F5344CB8AC3E}">
        <p14:creationId xmlns:p14="http://schemas.microsoft.com/office/powerpoint/2010/main" val="2695234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0F2FD-2B5D-9F7C-ED40-C3076C1EBA62}"/>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38E568E-4B8A-238E-CA1C-B1AA095B0375}"/>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ADA7934-070F-7368-69CD-AED9A37CC62E}"/>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497662AA-3E27-5EB4-6DCB-0772779EDF29}"/>
              </a:ext>
            </a:extLst>
          </p:cNvPr>
          <p:cNvSpPr>
            <a:spLocks noGrp="1"/>
          </p:cNvSpPr>
          <p:nvPr>
            <p:ph type="sldNum" sz="quarter" idx="5"/>
          </p:nvPr>
        </p:nvSpPr>
        <p:spPr/>
        <p:txBody>
          <a:bodyPr/>
          <a:lstStyle/>
          <a:p>
            <a:fld id="{B045B7DE-1198-4F2F-B574-CA8CAE341642}" type="slidenum">
              <a:rPr lang="fi-FI" smtClean="0"/>
              <a:t>12</a:t>
            </a:fld>
            <a:endParaRPr lang="fi-FI"/>
          </a:p>
        </p:txBody>
      </p:sp>
    </p:spTree>
    <p:extLst>
      <p:ext uri="{BB962C8B-B14F-4D97-AF65-F5344CB8AC3E}">
        <p14:creationId xmlns:p14="http://schemas.microsoft.com/office/powerpoint/2010/main" val="1865831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AD66D-496F-94F6-E173-D2D230167D41}"/>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9CD5A6BD-C6AF-9FFE-088A-C89C1C035232}"/>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355A9AB9-AFC9-97FD-A34D-3D4BE1F2BCE7}"/>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0A4907F5-9C05-C55D-7B46-008E19044787}"/>
              </a:ext>
            </a:extLst>
          </p:cNvPr>
          <p:cNvSpPr>
            <a:spLocks noGrp="1"/>
          </p:cNvSpPr>
          <p:nvPr>
            <p:ph type="sldNum" sz="quarter" idx="5"/>
          </p:nvPr>
        </p:nvSpPr>
        <p:spPr/>
        <p:txBody>
          <a:bodyPr/>
          <a:lstStyle/>
          <a:p>
            <a:fld id="{B045B7DE-1198-4F2F-B574-CA8CAE341642}" type="slidenum">
              <a:rPr lang="fi-FI" smtClean="0"/>
              <a:t>13</a:t>
            </a:fld>
            <a:endParaRPr lang="fi-FI"/>
          </a:p>
        </p:txBody>
      </p:sp>
    </p:spTree>
    <p:extLst>
      <p:ext uri="{BB962C8B-B14F-4D97-AF65-F5344CB8AC3E}">
        <p14:creationId xmlns:p14="http://schemas.microsoft.com/office/powerpoint/2010/main" val="1579904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496CB-8C18-F226-299F-CE27E965DF13}"/>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C9501348-7FA9-1232-5671-FFD76BE49BE3}"/>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D0EDFC9D-BAF5-CEFE-734D-209A0997DED9}"/>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4B96CA15-AEF7-9E1B-FEF8-5E09A8F97D4D}"/>
              </a:ext>
            </a:extLst>
          </p:cNvPr>
          <p:cNvSpPr>
            <a:spLocks noGrp="1"/>
          </p:cNvSpPr>
          <p:nvPr>
            <p:ph type="sldNum" sz="quarter" idx="5"/>
          </p:nvPr>
        </p:nvSpPr>
        <p:spPr/>
        <p:txBody>
          <a:bodyPr/>
          <a:lstStyle/>
          <a:p>
            <a:fld id="{B045B7DE-1198-4F2F-B574-CA8CAE341642}" type="slidenum">
              <a:rPr lang="fi-FI" smtClean="0"/>
              <a:t>3</a:t>
            </a:fld>
            <a:endParaRPr lang="fi-FI"/>
          </a:p>
        </p:txBody>
      </p:sp>
    </p:spTree>
    <p:extLst>
      <p:ext uri="{BB962C8B-B14F-4D97-AF65-F5344CB8AC3E}">
        <p14:creationId xmlns:p14="http://schemas.microsoft.com/office/powerpoint/2010/main" val="4180817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045B7DE-1198-4F2F-B574-CA8CAE341642}" type="slidenum">
              <a:rPr lang="fi-FI" smtClean="0"/>
              <a:t>5</a:t>
            </a:fld>
            <a:endParaRPr lang="fi-FI"/>
          </a:p>
        </p:txBody>
      </p:sp>
    </p:spTree>
    <p:extLst>
      <p:ext uri="{BB962C8B-B14F-4D97-AF65-F5344CB8AC3E}">
        <p14:creationId xmlns:p14="http://schemas.microsoft.com/office/powerpoint/2010/main" val="1919901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A1F12-EBAE-00EC-4552-87A6E4A522C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3ECD6F21-3E39-D0D3-F544-9CA14940EE56}"/>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E3C28E25-6D92-1D3C-B41F-B35D176F3F98}"/>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7B6EFD73-F82A-FE38-C1B9-BEA0331C99DE}"/>
              </a:ext>
            </a:extLst>
          </p:cNvPr>
          <p:cNvSpPr>
            <a:spLocks noGrp="1"/>
          </p:cNvSpPr>
          <p:nvPr>
            <p:ph type="sldNum" sz="quarter" idx="5"/>
          </p:nvPr>
        </p:nvSpPr>
        <p:spPr/>
        <p:txBody>
          <a:bodyPr/>
          <a:lstStyle/>
          <a:p>
            <a:fld id="{B045B7DE-1198-4F2F-B574-CA8CAE341642}" type="slidenum">
              <a:rPr lang="fi-FI" smtClean="0"/>
              <a:t>6</a:t>
            </a:fld>
            <a:endParaRPr lang="fi-FI"/>
          </a:p>
        </p:txBody>
      </p:sp>
    </p:spTree>
    <p:extLst>
      <p:ext uri="{BB962C8B-B14F-4D97-AF65-F5344CB8AC3E}">
        <p14:creationId xmlns:p14="http://schemas.microsoft.com/office/powerpoint/2010/main" val="4254943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A40D7-F541-CC5B-45DD-FE0360D43D73}"/>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EC66048C-7A6A-1907-2C70-A850D3FCCDA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BC79A52C-FA22-AC50-3D1C-898CDA713BB5}"/>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C90852E7-45B8-37B8-5ADD-9A1312192594}"/>
              </a:ext>
            </a:extLst>
          </p:cNvPr>
          <p:cNvSpPr>
            <a:spLocks noGrp="1"/>
          </p:cNvSpPr>
          <p:nvPr>
            <p:ph type="sldNum" sz="quarter" idx="5"/>
          </p:nvPr>
        </p:nvSpPr>
        <p:spPr/>
        <p:txBody>
          <a:bodyPr/>
          <a:lstStyle/>
          <a:p>
            <a:fld id="{B045B7DE-1198-4F2F-B574-CA8CAE341642}" type="slidenum">
              <a:rPr lang="fi-FI" smtClean="0"/>
              <a:t>7</a:t>
            </a:fld>
            <a:endParaRPr lang="fi-FI"/>
          </a:p>
        </p:txBody>
      </p:sp>
    </p:spTree>
    <p:extLst>
      <p:ext uri="{BB962C8B-B14F-4D97-AF65-F5344CB8AC3E}">
        <p14:creationId xmlns:p14="http://schemas.microsoft.com/office/powerpoint/2010/main" val="324607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AF662-6793-BE21-630B-0E802A4918BC}"/>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31D13478-3D98-50A6-EE40-E8A3D605C245}"/>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B0B51517-6991-0A19-F5F0-40AF41281AC2}"/>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5292D9D2-227E-1A44-D526-75916B70037C}"/>
              </a:ext>
            </a:extLst>
          </p:cNvPr>
          <p:cNvSpPr>
            <a:spLocks noGrp="1"/>
          </p:cNvSpPr>
          <p:nvPr>
            <p:ph type="sldNum" sz="quarter" idx="5"/>
          </p:nvPr>
        </p:nvSpPr>
        <p:spPr/>
        <p:txBody>
          <a:bodyPr/>
          <a:lstStyle/>
          <a:p>
            <a:fld id="{B045B7DE-1198-4F2F-B574-CA8CAE341642}" type="slidenum">
              <a:rPr lang="fi-FI" smtClean="0"/>
              <a:t>8</a:t>
            </a:fld>
            <a:endParaRPr lang="fi-FI"/>
          </a:p>
        </p:txBody>
      </p:sp>
    </p:spTree>
    <p:extLst>
      <p:ext uri="{BB962C8B-B14F-4D97-AF65-F5344CB8AC3E}">
        <p14:creationId xmlns:p14="http://schemas.microsoft.com/office/powerpoint/2010/main" val="2772331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BE377-09F8-78A9-AD1E-8D0A28D11C38}"/>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04C044AA-D7D0-091C-C033-B4919BB26633}"/>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CD21BBF-BA80-CFB0-36C3-90044C623FA9}"/>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20E55F85-65F8-C519-3733-1FF7F43D839E}"/>
              </a:ext>
            </a:extLst>
          </p:cNvPr>
          <p:cNvSpPr>
            <a:spLocks noGrp="1"/>
          </p:cNvSpPr>
          <p:nvPr>
            <p:ph type="sldNum" sz="quarter" idx="5"/>
          </p:nvPr>
        </p:nvSpPr>
        <p:spPr/>
        <p:txBody>
          <a:bodyPr/>
          <a:lstStyle/>
          <a:p>
            <a:fld id="{B045B7DE-1198-4F2F-B574-CA8CAE341642}" type="slidenum">
              <a:rPr lang="fi-FI" smtClean="0"/>
              <a:t>9</a:t>
            </a:fld>
            <a:endParaRPr lang="fi-FI"/>
          </a:p>
        </p:txBody>
      </p:sp>
    </p:spTree>
    <p:extLst>
      <p:ext uri="{BB962C8B-B14F-4D97-AF65-F5344CB8AC3E}">
        <p14:creationId xmlns:p14="http://schemas.microsoft.com/office/powerpoint/2010/main" val="3794530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6E25C-7348-93FC-3B96-479BF64FB02B}"/>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D6BE86AF-056B-7256-4686-C893AF3095F6}"/>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98F2ECD-B360-69E6-7CBE-CFB9309794A5}"/>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088C2C49-7670-0070-B9FE-64E8AAC620C8}"/>
              </a:ext>
            </a:extLst>
          </p:cNvPr>
          <p:cNvSpPr>
            <a:spLocks noGrp="1"/>
          </p:cNvSpPr>
          <p:nvPr>
            <p:ph type="sldNum" sz="quarter" idx="5"/>
          </p:nvPr>
        </p:nvSpPr>
        <p:spPr/>
        <p:txBody>
          <a:bodyPr/>
          <a:lstStyle/>
          <a:p>
            <a:fld id="{B045B7DE-1198-4F2F-B574-CA8CAE341642}" type="slidenum">
              <a:rPr lang="fi-FI" smtClean="0"/>
              <a:t>10</a:t>
            </a:fld>
            <a:endParaRPr lang="fi-FI"/>
          </a:p>
        </p:txBody>
      </p:sp>
    </p:spTree>
    <p:extLst>
      <p:ext uri="{BB962C8B-B14F-4D97-AF65-F5344CB8AC3E}">
        <p14:creationId xmlns:p14="http://schemas.microsoft.com/office/powerpoint/2010/main" val="1230735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72D3A-7897-CAAB-E913-36703D2ADE12}"/>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B03D10C8-C0E9-4F7B-ADEE-DA4E2A544A04}"/>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012D5E0B-C19A-1EDA-A7F9-1D0683DA97E5}"/>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AD767E14-9B10-68DC-4523-8DD94F3F0052}"/>
              </a:ext>
            </a:extLst>
          </p:cNvPr>
          <p:cNvSpPr>
            <a:spLocks noGrp="1"/>
          </p:cNvSpPr>
          <p:nvPr>
            <p:ph type="sldNum" sz="quarter" idx="5"/>
          </p:nvPr>
        </p:nvSpPr>
        <p:spPr/>
        <p:txBody>
          <a:bodyPr/>
          <a:lstStyle/>
          <a:p>
            <a:fld id="{B045B7DE-1198-4F2F-B574-CA8CAE341642}" type="slidenum">
              <a:rPr lang="fi-FI" smtClean="0"/>
              <a:t>11</a:t>
            </a:fld>
            <a:endParaRPr lang="fi-FI"/>
          </a:p>
        </p:txBody>
      </p:sp>
    </p:spTree>
    <p:extLst>
      <p:ext uri="{BB962C8B-B14F-4D97-AF65-F5344CB8AC3E}">
        <p14:creationId xmlns:p14="http://schemas.microsoft.com/office/powerpoint/2010/main" val="2975484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tsikko">
            <a:extLst>
              <a:ext uri="{FF2B5EF4-FFF2-40B4-BE49-F238E27FC236}">
                <a16:creationId xmlns:a16="http://schemas.microsoft.com/office/drawing/2014/main" id="{79FB9588-FFAD-8C5E-CA19-533724018547}"/>
              </a:ext>
            </a:extLst>
          </p:cNvPr>
          <p:cNvSpPr>
            <a:spLocks noGrp="1"/>
          </p:cNvSpPr>
          <p:nvPr>
            <p:ph type="title"/>
          </p:nvPr>
        </p:nvSpPr>
        <p:spPr>
          <a:xfrm>
            <a:off x="2061964" y="2183291"/>
            <a:ext cx="8064699" cy="1801292"/>
          </a:xfrm>
        </p:spPr>
        <p:txBody>
          <a:bodyPr anchor="b">
            <a:normAutofit/>
          </a:bodyPr>
          <a:lstStyle>
            <a:lvl1pPr algn="ctr">
              <a:defRPr sz="4000">
                <a:solidFill>
                  <a:schemeClr val="accent1"/>
                </a:solidFill>
              </a:defRPr>
            </a:lvl1pPr>
          </a:lstStyle>
          <a:p>
            <a:r>
              <a:rPr lang="fi-FI"/>
              <a:t>Muokkaa ots. perustyyl. napsautt.</a:t>
            </a:r>
          </a:p>
        </p:txBody>
      </p:sp>
      <p:sp>
        <p:nvSpPr>
          <p:cNvPr id="3" name="Nimi"/>
          <p:cNvSpPr>
            <a:spLocks noGrp="1"/>
          </p:cNvSpPr>
          <p:nvPr>
            <p:ph type="subTitle" idx="1" hasCustomPrompt="1"/>
          </p:nvPr>
        </p:nvSpPr>
        <p:spPr>
          <a:xfrm>
            <a:off x="2061964" y="4254711"/>
            <a:ext cx="8064699" cy="504056"/>
          </a:xfrm>
        </p:spPr>
        <p:txBody>
          <a:bodyPr>
            <a:normAutofit/>
          </a:bodyPr>
          <a:lstStyle>
            <a:lvl1pPr marL="0" indent="0" algn="ctr">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fi-FI"/>
              <a:t>Nimi Sukunimi</a:t>
            </a:r>
            <a:endParaRPr/>
          </a:p>
        </p:txBody>
      </p:sp>
      <p:sp>
        <p:nvSpPr>
          <p:cNvPr id="7" name="Somekanava">
            <a:extLst>
              <a:ext uri="{FF2B5EF4-FFF2-40B4-BE49-F238E27FC236}">
                <a16:creationId xmlns:a16="http://schemas.microsoft.com/office/drawing/2014/main" id="{3EB6FD78-FFF2-B61B-1A0F-80AB6E02336D}"/>
              </a:ext>
            </a:extLst>
          </p:cNvPr>
          <p:cNvSpPr>
            <a:spLocks noGrp="1"/>
          </p:cNvSpPr>
          <p:nvPr>
            <p:ph type="body" sz="quarter" idx="10" hasCustomPrompt="1"/>
          </p:nvPr>
        </p:nvSpPr>
        <p:spPr>
          <a:xfrm>
            <a:off x="2062163" y="4868863"/>
            <a:ext cx="8064500" cy="576262"/>
          </a:xfrm>
        </p:spPr>
        <p:txBody>
          <a:bodyPr/>
          <a:lstStyle>
            <a:lvl1pPr algn="ctr">
              <a:defRPr/>
            </a:lvl1pPr>
          </a:lstStyle>
          <a:p>
            <a:r>
              <a:rPr lang="fi-FI" sz="2400">
                <a:solidFill>
                  <a:schemeClr val="accent1">
                    <a:lumMod val="75000"/>
                  </a:schemeClr>
                </a:solidFill>
              </a:rPr>
              <a:t>päivämäärä</a:t>
            </a:r>
          </a:p>
        </p:txBody>
      </p:sp>
    </p:spTree>
    <p:extLst>
      <p:ext uri="{BB962C8B-B14F-4D97-AF65-F5344CB8AC3E}">
        <p14:creationId xmlns:p14="http://schemas.microsoft.com/office/powerpoint/2010/main" val="3887510112"/>
      </p:ext>
    </p:extLst>
  </p:cSld>
  <p:clrMapOvr>
    <a:masterClrMapping/>
  </p:clrMapOvr>
  <p:extLst>
    <p:ext uri="{DCECCB84-F9BA-43D5-87BE-67443E8EF086}">
      <p15:sldGuideLst xmlns:p15="http://schemas.microsoft.com/office/powerpoint/2012/main">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äli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Otsikko/teksti">
            <a:extLst>
              <a:ext uri="{FF2B5EF4-FFF2-40B4-BE49-F238E27FC236}">
                <a16:creationId xmlns:a16="http://schemas.microsoft.com/office/drawing/2014/main" id="{E7482C0E-B774-86B2-060D-F9CEFAC0656C}"/>
              </a:ext>
            </a:extLst>
          </p:cNvPr>
          <p:cNvSpPr>
            <a:spLocks noGrp="1"/>
          </p:cNvSpPr>
          <p:nvPr>
            <p:ph type="title" hasCustomPrompt="1"/>
          </p:nvPr>
        </p:nvSpPr>
        <p:spPr>
          <a:xfrm>
            <a:off x="1198563" y="620688"/>
            <a:ext cx="4751833" cy="5688037"/>
          </a:xfrm>
        </p:spPr>
        <p:txBody>
          <a:bodyPr anchor="ctr" anchorCtr="0"/>
          <a:lstStyle>
            <a:lvl1pPr>
              <a:defRPr b="1">
                <a:solidFill>
                  <a:schemeClr val="accent1"/>
                </a:solidFill>
                <a:latin typeface="+mj-lt"/>
              </a:defRPr>
            </a:lvl1pPr>
          </a:lstStyle>
          <a:p>
            <a:r>
              <a:rPr lang="en-US" sz="3200" spc="0" err="1">
                <a:solidFill>
                  <a:schemeClr val="accent1"/>
                </a:solidFill>
              </a:rPr>
              <a:t>Tämä</a:t>
            </a:r>
            <a:r>
              <a:rPr lang="en-US" sz="3200" spc="0">
                <a:solidFill>
                  <a:schemeClr val="accent1"/>
                </a:solidFill>
              </a:rPr>
              <a:t> on </a:t>
            </a:r>
            <a:r>
              <a:rPr lang="en-US" sz="3200" spc="0" err="1">
                <a:solidFill>
                  <a:schemeClr val="accent1"/>
                </a:solidFill>
              </a:rPr>
              <a:t>nostodia</a:t>
            </a:r>
            <a:r>
              <a:rPr lang="en-US" sz="3200" spc="0">
                <a:solidFill>
                  <a:schemeClr val="accent1"/>
                </a:solidFill>
              </a:rPr>
              <a:t> tai </a:t>
            </a:r>
            <a:br>
              <a:rPr lang="en-US" sz="3200" spc="0">
                <a:solidFill>
                  <a:schemeClr val="accent1"/>
                </a:solidFill>
              </a:rPr>
            </a:br>
            <a:r>
              <a:rPr lang="en-US" sz="3200" spc="0" err="1">
                <a:solidFill>
                  <a:schemeClr val="accent1"/>
                </a:solidFill>
              </a:rPr>
              <a:t>välilehti</a:t>
            </a:r>
            <a:r>
              <a:rPr lang="en-US" sz="3200" spc="0">
                <a:solidFill>
                  <a:schemeClr val="accent1"/>
                </a:solidFill>
              </a:rPr>
              <a:t>. </a:t>
            </a:r>
            <a:r>
              <a:rPr lang="en-US" sz="3200" spc="0" err="1">
                <a:solidFill>
                  <a:schemeClr val="accent1"/>
                </a:solidFill>
              </a:rPr>
              <a:t>Kenttään</a:t>
            </a:r>
            <a:r>
              <a:rPr lang="en-US" sz="3200" spc="0">
                <a:solidFill>
                  <a:schemeClr val="accent1"/>
                </a:solidFill>
              </a:rPr>
              <a:t> </a:t>
            </a:r>
            <a:r>
              <a:rPr lang="en-US" sz="3200" spc="0" err="1">
                <a:solidFill>
                  <a:schemeClr val="accent1"/>
                </a:solidFill>
              </a:rPr>
              <a:t>mahtuu</a:t>
            </a:r>
            <a:r>
              <a:rPr lang="en-US" sz="3200" spc="0">
                <a:solidFill>
                  <a:schemeClr val="accent1"/>
                </a:solidFill>
              </a:rPr>
              <a:t> </a:t>
            </a:r>
            <a:br>
              <a:rPr lang="en-US" sz="3200" spc="0">
                <a:solidFill>
                  <a:schemeClr val="accent1"/>
                </a:solidFill>
              </a:rPr>
            </a:br>
            <a:r>
              <a:rPr lang="en-US" sz="3200" spc="0" err="1">
                <a:solidFill>
                  <a:schemeClr val="accent1"/>
                </a:solidFill>
              </a:rPr>
              <a:t>useampi</a:t>
            </a:r>
            <a:r>
              <a:rPr lang="en-US" sz="3200" spc="0">
                <a:solidFill>
                  <a:schemeClr val="accent1"/>
                </a:solidFill>
              </a:rPr>
              <a:t> </a:t>
            </a:r>
            <a:r>
              <a:rPr lang="en-US" sz="3200" spc="0" err="1">
                <a:solidFill>
                  <a:schemeClr val="accent1"/>
                </a:solidFill>
              </a:rPr>
              <a:t>rivi</a:t>
            </a:r>
            <a:r>
              <a:rPr lang="en-US" sz="3200" spc="0">
                <a:solidFill>
                  <a:schemeClr val="accent1"/>
                </a:solidFill>
              </a:rPr>
              <a:t> </a:t>
            </a:r>
            <a:r>
              <a:rPr lang="en-US" sz="3200" spc="0" err="1">
                <a:solidFill>
                  <a:schemeClr val="accent1"/>
                </a:solidFill>
              </a:rPr>
              <a:t>tekstiä</a:t>
            </a:r>
            <a:r>
              <a:rPr lang="en-US" sz="3200" spc="0">
                <a:solidFill>
                  <a:schemeClr val="accent1"/>
                </a:solidFill>
              </a:rPr>
              <a:t>.</a:t>
            </a:r>
            <a:br>
              <a:rPr lang="en-US" sz="3200" spc="0">
                <a:solidFill>
                  <a:schemeClr val="accent1"/>
                </a:solidFill>
              </a:rPr>
            </a:br>
            <a:r>
              <a:rPr lang="en-US" sz="3200" spc="0" err="1">
                <a:solidFill>
                  <a:schemeClr val="accent1"/>
                </a:solidFill>
              </a:rPr>
              <a:t>Säilytä</a:t>
            </a:r>
            <a:r>
              <a:rPr lang="en-US" sz="3200" spc="0">
                <a:solidFill>
                  <a:schemeClr val="accent1"/>
                </a:solidFill>
              </a:rPr>
              <a:t> </a:t>
            </a:r>
            <a:r>
              <a:rPr lang="en-US" sz="3200" spc="0" err="1">
                <a:solidFill>
                  <a:schemeClr val="accent1"/>
                </a:solidFill>
              </a:rPr>
              <a:t>laatikon</a:t>
            </a:r>
            <a:r>
              <a:rPr lang="en-US" sz="3200" spc="0">
                <a:solidFill>
                  <a:schemeClr val="accent1"/>
                </a:solidFill>
              </a:rPr>
              <a:t> </a:t>
            </a:r>
            <a:br>
              <a:rPr lang="en-US" sz="3200" spc="0">
                <a:solidFill>
                  <a:schemeClr val="accent1"/>
                </a:solidFill>
              </a:rPr>
            </a:br>
            <a:r>
              <a:rPr lang="en-US" sz="3200" spc="0" err="1">
                <a:solidFill>
                  <a:schemeClr val="accent1"/>
                </a:solidFill>
              </a:rPr>
              <a:t>sijainti</a:t>
            </a:r>
            <a:r>
              <a:rPr lang="en-US" sz="3200" spc="0">
                <a:solidFill>
                  <a:schemeClr val="accent1"/>
                </a:solidFill>
              </a:rPr>
              <a:t> ja </a:t>
            </a:r>
            <a:r>
              <a:rPr lang="en-US" sz="3200" spc="0" err="1">
                <a:solidFill>
                  <a:schemeClr val="accent1"/>
                </a:solidFill>
              </a:rPr>
              <a:t>koko</a:t>
            </a:r>
            <a:r>
              <a:rPr lang="en-US" sz="3200" spc="0">
                <a:solidFill>
                  <a:schemeClr val="accent1"/>
                </a:solidFill>
              </a:rPr>
              <a:t>.</a:t>
            </a:r>
            <a:endParaRPr lang="fi-FI" sz="3200" spc="0">
              <a:solidFill>
                <a:schemeClr val="accent1"/>
              </a:solidFill>
            </a:endParaRPr>
          </a:p>
        </p:txBody>
      </p:sp>
    </p:spTree>
    <p:extLst>
      <p:ext uri="{BB962C8B-B14F-4D97-AF65-F5344CB8AC3E}">
        <p14:creationId xmlns:p14="http://schemas.microsoft.com/office/powerpoint/2010/main" val="1435693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äli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tsikko/teksti">
            <a:extLst>
              <a:ext uri="{FF2B5EF4-FFF2-40B4-BE49-F238E27FC236}">
                <a16:creationId xmlns:a16="http://schemas.microsoft.com/office/drawing/2014/main" id="{30A6402E-057A-399A-69F1-4FD6B76D8CE4}"/>
              </a:ext>
            </a:extLst>
          </p:cNvPr>
          <p:cNvSpPr>
            <a:spLocks noGrp="1"/>
          </p:cNvSpPr>
          <p:nvPr>
            <p:ph type="title" hasCustomPrompt="1"/>
          </p:nvPr>
        </p:nvSpPr>
        <p:spPr>
          <a:xfrm>
            <a:off x="1198563" y="620688"/>
            <a:ext cx="4751833" cy="5688037"/>
          </a:xfrm>
        </p:spPr>
        <p:txBody>
          <a:bodyPr anchor="ctr" anchorCtr="0"/>
          <a:lstStyle>
            <a:lvl1pPr>
              <a:defRPr b="1">
                <a:solidFill>
                  <a:schemeClr val="accent1"/>
                </a:solidFill>
                <a:latin typeface="+mj-lt"/>
              </a:defRPr>
            </a:lvl1pPr>
          </a:lstStyle>
          <a:p>
            <a:r>
              <a:rPr lang="en-US" sz="3200" spc="0" err="1">
                <a:solidFill>
                  <a:schemeClr val="accent1"/>
                </a:solidFill>
              </a:rPr>
              <a:t>Tämä</a:t>
            </a:r>
            <a:r>
              <a:rPr lang="en-US" sz="3200" spc="0">
                <a:solidFill>
                  <a:schemeClr val="accent1"/>
                </a:solidFill>
              </a:rPr>
              <a:t> on </a:t>
            </a:r>
            <a:r>
              <a:rPr lang="en-US" sz="3200" spc="0" err="1">
                <a:solidFill>
                  <a:schemeClr val="accent1"/>
                </a:solidFill>
              </a:rPr>
              <a:t>nostodia</a:t>
            </a:r>
            <a:r>
              <a:rPr lang="en-US" sz="3200" spc="0">
                <a:solidFill>
                  <a:schemeClr val="accent1"/>
                </a:solidFill>
              </a:rPr>
              <a:t> tai </a:t>
            </a:r>
            <a:br>
              <a:rPr lang="en-US" sz="3200" spc="0">
                <a:solidFill>
                  <a:schemeClr val="accent1"/>
                </a:solidFill>
              </a:rPr>
            </a:br>
            <a:r>
              <a:rPr lang="en-US" sz="3200" spc="0" err="1">
                <a:solidFill>
                  <a:schemeClr val="accent1"/>
                </a:solidFill>
              </a:rPr>
              <a:t>välilehti</a:t>
            </a:r>
            <a:r>
              <a:rPr lang="en-US" sz="3200" spc="0">
                <a:solidFill>
                  <a:schemeClr val="accent1"/>
                </a:solidFill>
              </a:rPr>
              <a:t>. </a:t>
            </a:r>
            <a:r>
              <a:rPr lang="en-US" sz="3200" spc="0" err="1">
                <a:solidFill>
                  <a:schemeClr val="accent1"/>
                </a:solidFill>
              </a:rPr>
              <a:t>Kenttään</a:t>
            </a:r>
            <a:r>
              <a:rPr lang="en-US" sz="3200" spc="0">
                <a:solidFill>
                  <a:schemeClr val="accent1"/>
                </a:solidFill>
              </a:rPr>
              <a:t> </a:t>
            </a:r>
            <a:r>
              <a:rPr lang="en-US" sz="3200" spc="0" err="1">
                <a:solidFill>
                  <a:schemeClr val="accent1"/>
                </a:solidFill>
              </a:rPr>
              <a:t>mahtuu</a:t>
            </a:r>
            <a:r>
              <a:rPr lang="en-US" sz="3200" spc="0">
                <a:solidFill>
                  <a:schemeClr val="accent1"/>
                </a:solidFill>
              </a:rPr>
              <a:t> </a:t>
            </a:r>
            <a:br>
              <a:rPr lang="en-US" sz="3200" spc="0">
                <a:solidFill>
                  <a:schemeClr val="accent1"/>
                </a:solidFill>
              </a:rPr>
            </a:br>
            <a:r>
              <a:rPr lang="en-US" sz="3200" spc="0" err="1">
                <a:solidFill>
                  <a:schemeClr val="accent1"/>
                </a:solidFill>
              </a:rPr>
              <a:t>useampi</a:t>
            </a:r>
            <a:r>
              <a:rPr lang="en-US" sz="3200" spc="0">
                <a:solidFill>
                  <a:schemeClr val="accent1"/>
                </a:solidFill>
              </a:rPr>
              <a:t> </a:t>
            </a:r>
            <a:r>
              <a:rPr lang="en-US" sz="3200" spc="0" err="1">
                <a:solidFill>
                  <a:schemeClr val="accent1"/>
                </a:solidFill>
              </a:rPr>
              <a:t>rivi</a:t>
            </a:r>
            <a:r>
              <a:rPr lang="en-US" sz="3200" spc="0">
                <a:solidFill>
                  <a:schemeClr val="accent1"/>
                </a:solidFill>
              </a:rPr>
              <a:t> </a:t>
            </a:r>
            <a:r>
              <a:rPr lang="en-US" sz="3200" spc="0" err="1">
                <a:solidFill>
                  <a:schemeClr val="accent1"/>
                </a:solidFill>
              </a:rPr>
              <a:t>tekstiä</a:t>
            </a:r>
            <a:r>
              <a:rPr lang="en-US" sz="3200" spc="0">
                <a:solidFill>
                  <a:schemeClr val="accent1"/>
                </a:solidFill>
              </a:rPr>
              <a:t>.</a:t>
            </a:r>
            <a:br>
              <a:rPr lang="en-US" sz="3200" spc="0">
                <a:solidFill>
                  <a:schemeClr val="accent1"/>
                </a:solidFill>
              </a:rPr>
            </a:br>
            <a:r>
              <a:rPr lang="en-US" sz="3200" spc="0" err="1">
                <a:solidFill>
                  <a:schemeClr val="accent1"/>
                </a:solidFill>
              </a:rPr>
              <a:t>Säilytä</a:t>
            </a:r>
            <a:r>
              <a:rPr lang="en-US" sz="3200" spc="0">
                <a:solidFill>
                  <a:schemeClr val="accent1"/>
                </a:solidFill>
              </a:rPr>
              <a:t> </a:t>
            </a:r>
            <a:r>
              <a:rPr lang="en-US" sz="3200" spc="0" err="1">
                <a:solidFill>
                  <a:schemeClr val="accent1"/>
                </a:solidFill>
              </a:rPr>
              <a:t>laatikon</a:t>
            </a:r>
            <a:r>
              <a:rPr lang="en-US" sz="3200" spc="0">
                <a:solidFill>
                  <a:schemeClr val="accent1"/>
                </a:solidFill>
              </a:rPr>
              <a:t> </a:t>
            </a:r>
            <a:br>
              <a:rPr lang="en-US" sz="3200" spc="0">
                <a:solidFill>
                  <a:schemeClr val="accent1"/>
                </a:solidFill>
              </a:rPr>
            </a:br>
            <a:r>
              <a:rPr lang="en-US" sz="3200" spc="0" err="1">
                <a:solidFill>
                  <a:schemeClr val="accent1"/>
                </a:solidFill>
              </a:rPr>
              <a:t>sijainti</a:t>
            </a:r>
            <a:r>
              <a:rPr lang="en-US" sz="3200" spc="0">
                <a:solidFill>
                  <a:schemeClr val="accent1"/>
                </a:solidFill>
              </a:rPr>
              <a:t> ja </a:t>
            </a:r>
            <a:r>
              <a:rPr lang="en-US" sz="3200" spc="0" err="1">
                <a:solidFill>
                  <a:schemeClr val="accent1"/>
                </a:solidFill>
              </a:rPr>
              <a:t>koko</a:t>
            </a:r>
            <a:r>
              <a:rPr lang="en-US" sz="3200" spc="0">
                <a:solidFill>
                  <a:schemeClr val="accent1"/>
                </a:solidFill>
              </a:rPr>
              <a:t>.</a:t>
            </a:r>
            <a:endParaRPr lang="fi-FI" sz="3200" spc="0">
              <a:solidFill>
                <a:schemeClr val="accent1"/>
              </a:solidFill>
            </a:endParaRPr>
          </a:p>
        </p:txBody>
      </p:sp>
    </p:spTree>
    <p:extLst>
      <p:ext uri="{BB962C8B-B14F-4D97-AF65-F5344CB8AC3E}">
        <p14:creationId xmlns:p14="http://schemas.microsoft.com/office/powerpoint/2010/main" val="1819522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äli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tsikko/teksti">
            <a:extLst>
              <a:ext uri="{FF2B5EF4-FFF2-40B4-BE49-F238E27FC236}">
                <a16:creationId xmlns:a16="http://schemas.microsoft.com/office/drawing/2014/main" id="{75A37C7A-C3F0-A88E-2298-A5F76378BB1B}"/>
              </a:ext>
            </a:extLst>
          </p:cNvPr>
          <p:cNvSpPr>
            <a:spLocks noGrp="1"/>
          </p:cNvSpPr>
          <p:nvPr>
            <p:ph type="title" hasCustomPrompt="1"/>
          </p:nvPr>
        </p:nvSpPr>
        <p:spPr>
          <a:xfrm>
            <a:off x="1198563" y="620688"/>
            <a:ext cx="4751833" cy="5688037"/>
          </a:xfrm>
        </p:spPr>
        <p:txBody>
          <a:bodyPr anchor="ctr" anchorCtr="0"/>
          <a:lstStyle>
            <a:lvl1pPr>
              <a:defRPr b="1">
                <a:solidFill>
                  <a:schemeClr val="accent1"/>
                </a:solidFill>
                <a:latin typeface="+mj-lt"/>
              </a:defRPr>
            </a:lvl1pPr>
          </a:lstStyle>
          <a:p>
            <a:r>
              <a:rPr lang="en-US" sz="3200" spc="0" err="1">
                <a:solidFill>
                  <a:schemeClr val="accent1"/>
                </a:solidFill>
              </a:rPr>
              <a:t>Tämä</a:t>
            </a:r>
            <a:r>
              <a:rPr lang="en-US" sz="3200" spc="0">
                <a:solidFill>
                  <a:schemeClr val="accent1"/>
                </a:solidFill>
              </a:rPr>
              <a:t> on </a:t>
            </a:r>
            <a:r>
              <a:rPr lang="en-US" sz="3200" spc="0" err="1">
                <a:solidFill>
                  <a:schemeClr val="accent1"/>
                </a:solidFill>
              </a:rPr>
              <a:t>nostodia</a:t>
            </a:r>
            <a:r>
              <a:rPr lang="en-US" sz="3200" spc="0">
                <a:solidFill>
                  <a:schemeClr val="accent1"/>
                </a:solidFill>
              </a:rPr>
              <a:t> tai </a:t>
            </a:r>
            <a:br>
              <a:rPr lang="en-US" sz="3200" spc="0">
                <a:solidFill>
                  <a:schemeClr val="accent1"/>
                </a:solidFill>
              </a:rPr>
            </a:br>
            <a:r>
              <a:rPr lang="en-US" sz="3200" spc="0" err="1">
                <a:solidFill>
                  <a:schemeClr val="accent1"/>
                </a:solidFill>
              </a:rPr>
              <a:t>välilehti</a:t>
            </a:r>
            <a:r>
              <a:rPr lang="en-US" sz="3200" spc="0">
                <a:solidFill>
                  <a:schemeClr val="accent1"/>
                </a:solidFill>
              </a:rPr>
              <a:t>. </a:t>
            </a:r>
            <a:r>
              <a:rPr lang="en-US" sz="3200" spc="0" err="1">
                <a:solidFill>
                  <a:schemeClr val="accent1"/>
                </a:solidFill>
              </a:rPr>
              <a:t>Kenttään</a:t>
            </a:r>
            <a:r>
              <a:rPr lang="en-US" sz="3200" spc="0">
                <a:solidFill>
                  <a:schemeClr val="accent1"/>
                </a:solidFill>
              </a:rPr>
              <a:t> </a:t>
            </a:r>
            <a:r>
              <a:rPr lang="en-US" sz="3200" spc="0" err="1">
                <a:solidFill>
                  <a:schemeClr val="accent1"/>
                </a:solidFill>
              </a:rPr>
              <a:t>mahtuu</a:t>
            </a:r>
            <a:r>
              <a:rPr lang="en-US" sz="3200" spc="0">
                <a:solidFill>
                  <a:schemeClr val="accent1"/>
                </a:solidFill>
              </a:rPr>
              <a:t> </a:t>
            </a:r>
            <a:br>
              <a:rPr lang="en-US" sz="3200" spc="0">
                <a:solidFill>
                  <a:schemeClr val="accent1"/>
                </a:solidFill>
              </a:rPr>
            </a:br>
            <a:r>
              <a:rPr lang="en-US" sz="3200" spc="0" err="1">
                <a:solidFill>
                  <a:schemeClr val="accent1"/>
                </a:solidFill>
              </a:rPr>
              <a:t>useampi</a:t>
            </a:r>
            <a:r>
              <a:rPr lang="en-US" sz="3200" spc="0">
                <a:solidFill>
                  <a:schemeClr val="accent1"/>
                </a:solidFill>
              </a:rPr>
              <a:t> </a:t>
            </a:r>
            <a:r>
              <a:rPr lang="en-US" sz="3200" spc="0" err="1">
                <a:solidFill>
                  <a:schemeClr val="accent1"/>
                </a:solidFill>
              </a:rPr>
              <a:t>rivi</a:t>
            </a:r>
            <a:r>
              <a:rPr lang="en-US" sz="3200" spc="0">
                <a:solidFill>
                  <a:schemeClr val="accent1"/>
                </a:solidFill>
              </a:rPr>
              <a:t> </a:t>
            </a:r>
            <a:r>
              <a:rPr lang="en-US" sz="3200" spc="0" err="1">
                <a:solidFill>
                  <a:schemeClr val="accent1"/>
                </a:solidFill>
              </a:rPr>
              <a:t>tekstiä</a:t>
            </a:r>
            <a:r>
              <a:rPr lang="en-US" sz="3200" spc="0">
                <a:solidFill>
                  <a:schemeClr val="accent1"/>
                </a:solidFill>
              </a:rPr>
              <a:t>.</a:t>
            </a:r>
            <a:br>
              <a:rPr lang="en-US" sz="3200" spc="0">
                <a:solidFill>
                  <a:schemeClr val="accent1"/>
                </a:solidFill>
              </a:rPr>
            </a:br>
            <a:r>
              <a:rPr lang="en-US" sz="3200" spc="0" err="1">
                <a:solidFill>
                  <a:schemeClr val="accent1"/>
                </a:solidFill>
              </a:rPr>
              <a:t>Säilytä</a:t>
            </a:r>
            <a:r>
              <a:rPr lang="en-US" sz="3200" spc="0">
                <a:solidFill>
                  <a:schemeClr val="accent1"/>
                </a:solidFill>
              </a:rPr>
              <a:t> </a:t>
            </a:r>
            <a:r>
              <a:rPr lang="en-US" sz="3200" spc="0" err="1">
                <a:solidFill>
                  <a:schemeClr val="accent1"/>
                </a:solidFill>
              </a:rPr>
              <a:t>laatikon</a:t>
            </a:r>
            <a:r>
              <a:rPr lang="en-US" sz="3200" spc="0">
                <a:solidFill>
                  <a:schemeClr val="accent1"/>
                </a:solidFill>
              </a:rPr>
              <a:t> </a:t>
            </a:r>
            <a:br>
              <a:rPr lang="en-US" sz="3200" spc="0">
                <a:solidFill>
                  <a:schemeClr val="accent1"/>
                </a:solidFill>
              </a:rPr>
            </a:br>
            <a:r>
              <a:rPr lang="en-US" sz="3200" spc="0" err="1">
                <a:solidFill>
                  <a:schemeClr val="accent1"/>
                </a:solidFill>
              </a:rPr>
              <a:t>sijainti</a:t>
            </a:r>
            <a:r>
              <a:rPr lang="en-US" sz="3200" spc="0">
                <a:solidFill>
                  <a:schemeClr val="accent1"/>
                </a:solidFill>
              </a:rPr>
              <a:t> ja </a:t>
            </a:r>
            <a:r>
              <a:rPr lang="en-US" sz="3200" spc="0" err="1">
                <a:solidFill>
                  <a:schemeClr val="accent1"/>
                </a:solidFill>
              </a:rPr>
              <a:t>koko</a:t>
            </a:r>
            <a:r>
              <a:rPr lang="en-US" sz="3200" spc="0">
                <a:solidFill>
                  <a:schemeClr val="accent1"/>
                </a:solidFill>
              </a:rPr>
              <a:t>.</a:t>
            </a:r>
            <a:endParaRPr lang="fi-FI" sz="3200" spc="0">
              <a:solidFill>
                <a:schemeClr val="accent1"/>
              </a:solidFill>
            </a:endParaRPr>
          </a:p>
        </p:txBody>
      </p:sp>
    </p:spTree>
    <p:extLst>
      <p:ext uri="{BB962C8B-B14F-4D97-AF65-F5344CB8AC3E}">
        <p14:creationId xmlns:p14="http://schemas.microsoft.com/office/powerpoint/2010/main" val="4082062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Väli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tsikko/teksti">
            <a:extLst>
              <a:ext uri="{FF2B5EF4-FFF2-40B4-BE49-F238E27FC236}">
                <a16:creationId xmlns:a16="http://schemas.microsoft.com/office/drawing/2014/main" id="{FB51EA06-1431-86BE-E466-2D32E3081A08}"/>
              </a:ext>
            </a:extLst>
          </p:cNvPr>
          <p:cNvSpPr>
            <a:spLocks noGrp="1"/>
          </p:cNvSpPr>
          <p:nvPr>
            <p:ph type="title" hasCustomPrompt="1"/>
          </p:nvPr>
        </p:nvSpPr>
        <p:spPr>
          <a:xfrm>
            <a:off x="1198563" y="620688"/>
            <a:ext cx="4751833" cy="5688037"/>
          </a:xfrm>
        </p:spPr>
        <p:txBody>
          <a:bodyPr anchor="ctr" anchorCtr="0"/>
          <a:lstStyle>
            <a:lvl1pPr>
              <a:defRPr b="1">
                <a:solidFill>
                  <a:schemeClr val="accent1"/>
                </a:solidFill>
                <a:latin typeface="+mj-lt"/>
              </a:defRPr>
            </a:lvl1pPr>
          </a:lstStyle>
          <a:p>
            <a:r>
              <a:rPr lang="en-US" sz="3200" spc="0" err="1">
                <a:solidFill>
                  <a:schemeClr val="accent1"/>
                </a:solidFill>
              </a:rPr>
              <a:t>Tämä</a:t>
            </a:r>
            <a:r>
              <a:rPr lang="en-US" sz="3200" spc="0">
                <a:solidFill>
                  <a:schemeClr val="accent1"/>
                </a:solidFill>
              </a:rPr>
              <a:t> on </a:t>
            </a:r>
            <a:r>
              <a:rPr lang="en-US" sz="3200" spc="0" err="1">
                <a:solidFill>
                  <a:schemeClr val="accent1"/>
                </a:solidFill>
              </a:rPr>
              <a:t>nostodia</a:t>
            </a:r>
            <a:r>
              <a:rPr lang="en-US" sz="3200" spc="0">
                <a:solidFill>
                  <a:schemeClr val="accent1"/>
                </a:solidFill>
              </a:rPr>
              <a:t> tai </a:t>
            </a:r>
            <a:br>
              <a:rPr lang="en-US" sz="3200" spc="0">
                <a:solidFill>
                  <a:schemeClr val="accent1"/>
                </a:solidFill>
              </a:rPr>
            </a:br>
            <a:r>
              <a:rPr lang="en-US" sz="3200" spc="0" err="1">
                <a:solidFill>
                  <a:schemeClr val="accent1"/>
                </a:solidFill>
              </a:rPr>
              <a:t>välilehti</a:t>
            </a:r>
            <a:r>
              <a:rPr lang="en-US" sz="3200" spc="0">
                <a:solidFill>
                  <a:schemeClr val="accent1"/>
                </a:solidFill>
              </a:rPr>
              <a:t>. </a:t>
            </a:r>
            <a:r>
              <a:rPr lang="en-US" sz="3200" spc="0" err="1">
                <a:solidFill>
                  <a:schemeClr val="accent1"/>
                </a:solidFill>
              </a:rPr>
              <a:t>Kenttään</a:t>
            </a:r>
            <a:r>
              <a:rPr lang="en-US" sz="3200" spc="0">
                <a:solidFill>
                  <a:schemeClr val="accent1"/>
                </a:solidFill>
              </a:rPr>
              <a:t> </a:t>
            </a:r>
            <a:r>
              <a:rPr lang="en-US" sz="3200" spc="0" err="1">
                <a:solidFill>
                  <a:schemeClr val="accent1"/>
                </a:solidFill>
              </a:rPr>
              <a:t>mahtuu</a:t>
            </a:r>
            <a:r>
              <a:rPr lang="en-US" sz="3200" spc="0">
                <a:solidFill>
                  <a:schemeClr val="accent1"/>
                </a:solidFill>
              </a:rPr>
              <a:t> </a:t>
            </a:r>
            <a:br>
              <a:rPr lang="en-US" sz="3200" spc="0">
                <a:solidFill>
                  <a:schemeClr val="accent1"/>
                </a:solidFill>
              </a:rPr>
            </a:br>
            <a:r>
              <a:rPr lang="en-US" sz="3200" spc="0" err="1">
                <a:solidFill>
                  <a:schemeClr val="accent1"/>
                </a:solidFill>
              </a:rPr>
              <a:t>useampi</a:t>
            </a:r>
            <a:r>
              <a:rPr lang="en-US" sz="3200" spc="0">
                <a:solidFill>
                  <a:schemeClr val="accent1"/>
                </a:solidFill>
              </a:rPr>
              <a:t> </a:t>
            </a:r>
            <a:r>
              <a:rPr lang="en-US" sz="3200" spc="0" err="1">
                <a:solidFill>
                  <a:schemeClr val="accent1"/>
                </a:solidFill>
              </a:rPr>
              <a:t>rivi</a:t>
            </a:r>
            <a:r>
              <a:rPr lang="en-US" sz="3200" spc="0">
                <a:solidFill>
                  <a:schemeClr val="accent1"/>
                </a:solidFill>
              </a:rPr>
              <a:t> </a:t>
            </a:r>
            <a:r>
              <a:rPr lang="en-US" sz="3200" spc="0" err="1">
                <a:solidFill>
                  <a:schemeClr val="accent1"/>
                </a:solidFill>
              </a:rPr>
              <a:t>tekstiä</a:t>
            </a:r>
            <a:r>
              <a:rPr lang="en-US" sz="3200" spc="0">
                <a:solidFill>
                  <a:schemeClr val="accent1"/>
                </a:solidFill>
              </a:rPr>
              <a:t>.</a:t>
            </a:r>
            <a:br>
              <a:rPr lang="en-US" sz="3200" spc="0">
                <a:solidFill>
                  <a:schemeClr val="accent1"/>
                </a:solidFill>
              </a:rPr>
            </a:br>
            <a:r>
              <a:rPr lang="en-US" sz="3200" spc="0" err="1">
                <a:solidFill>
                  <a:schemeClr val="accent1"/>
                </a:solidFill>
              </a:rPr>
              <a:t>Säilytä</a:t>
            </a:r>
            <a:r>
              <a:rPr lang="en-US" sz="3200" spc="0">
                <a:solidFill>
                  <a:schemeClr val="accent1"/>
                </a:solidFill>
              </a:rPr>
              <a:t> </a:t>
            </a:r>
            <a:r>
              <a:rPr lang="en-US" sz="3200" spc="0" err="1">
                <a:solidFill>
                  <a:schemeClr val="accent1"/>
                </a:solidFill>
              </a:rPr>
              <a:t>laatikon</a:t>
            </a:r>
            <a:r>
              <a:rPr lang="en-US" sz="3200" spc="0">
                <a:solidFill>
                  <a:schemeClr val="accent1"/>
                </a:solidFill>
              </a:rPr>
              <a:t> </a:t>
            </a:r>
            <a:br>
              <a:rPr lang="en-US" sz="3200" spc="0">
                <a:solidFill>
                  <a:schemeClr val="accent1"/>
                </a:solidFill>
              </a:rPr>
            </a:br>
            <a:r>
              <a:rPr lang="en-US" sz="3200" spc="0" err="1">
                <a:solidFill>
                  <a:schemeClr val="accent1"/>
                </a:solidFill>
              </a:rPr>
              <a:t>sijainti</a:t>
            </a:r>
            <a:r>
              <a:rPr lang="en-US" sz="3200" spc="0">
                <a:solidFill>
                  <a:schemeClr val="accent1"/>
                </a:solidFill>
              </a:rPr>
              <a:t> ja </a:t>
            </a:r>
            <a:r>
              <a:rPr lang="en-US" sz="3200" spc="0" err="1">
                <a:solidFill>
                  <a:schemeClr val="accent1"/>
                </a:solidFill>
              </a:rPr>
              <a:t>koko</a:t>
            </a:r>
            <a:r>
              <a:rPr lang="en-US" sz="3200" spc="0">
                <a:solidFill>
                  <a:schemeClr val="accent1"/>
                </a:solidFill>
              </a:rPr>
              <a:t>.</a:t>
            </a:r>
            <a:endParaRPr lang="fi-FI" sz="3200" spc="0">
              <a:solidFill>
                <a:schemeClr val="accent1"/>
              </a:solidFill>
            </a:endParaRPr>
          </a:p>
        </p:txBody>
      </p:sp>
    </p:spTree>
    <p:extLst>
      <p:ext uri="{BB962C8B-B14F-4D97-AF65-F5344CB8AC3E}">
        <p14:creationId xmlns:p14="http://schemas.microsoft.com/office/powerpoint/2010/main" val="3704481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Väli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tsikko/teksti">
            <a:extLst>
              <a:ext uri="{FF2B5EF4-FFF2-40B4-BE49-F238E27FC236}">
                <a16:creationId xmlns:a16="http://schemas.microsoft.com/office/drawing/2014/main" id="{FB51EA06-1431-86BE-E466-2D32E3081A08}"/>
              </a:ext>
            </a:extLst>
          </p:cNvPr>
          <p:cNvSpPr>
            <a:spLocks noGrp="1"/>
          </p:cNvSpPr>
          <p:nvPr>
            <p:ph type="title" hasCustomPrompt="1"/>
          </p:nvPr>
        </p:nvSpPr>
        <p:spPr>
          <a:xfrm>
            <a:off x="1198563" y="620688"/>
            <a:ext cx="4751833" cy="5688037"/>
          </a:xfrm>
        </p:spPr>
        <p:txBody>
          <a:bodyPr anchor="ctr" anchorCtr="0"/>
          <a:lstStyle>
            <a:lvl1pPr>
              <a:defRPr b="1">
                <a:solidFill>
                  <a:schemeClr val="accent1"/>
                </a:solidFill>
                <a:latin typeface="+mj-lt"/>
              </a:defRPr>
            </a:lvl1pPr>
          </a:lstStyle>
          <a:p>
            <a:r>
              <a:rPr lang="en-US" sz="3200" spc="0" err="1">
                <a:solidFill>
                  <a:schemeClr val="accent1"/>
                </a:solidFill>
              </a:rPr>
              <a:t>Tämä</a:t>
            </a:r>
            <a:r>
              <a:rPr lang="en-US" sz="3200" spc="0">
                <a:solidFill>
                  <a:schemeClr val="accent1"/>
                </a:solidFill>
              </a:rPr>
              <a:t> on </a:t>
            </a:r>
            <a:r>
              <a:rPr lang="en-US" sz="3200" spc="0" err="1">
                <a:solidFill>
                  <a:schemeClr val="accent1"/>
                </a:solidFill>
              </a:rPr>
              <a:t>nostodia</a:t>
            </a:r>
            <a:r>
              <a:rPr lang="en-US" sz="3200" spc="0">
                <a:solidFill>
                  <a:schemeClr val="accent1"/>
                </a:solidFill>
              </a:rPr>
              <a:t> tai </a:t>
            </a:r>
            <a:br>
              <a:rPr lang="en-US" sz="3200" spc="0">
                <a:solidFill>
                  <a:schemeClr val="accent1"/>
                </a:solidFill>
              </a:rPr>
            </a:br>
            <a:r>
              <a:rPr lang="en-US" sz="3200" spc="0" err="1">
                <a:solidFill>
                  <a:schemeClr val="accent1"/>
                </a:solidFill>
              </a:rPr>
              <a:t>välilehti</a:t>
            </a:r>
            <a:r>
              <a:rPr lang="en-US" sz="3200" spc="0">
                <a:solidFill>
                  <a:schemeClr val="accent1"/>
                </a:solidFill>
              </a:rPr>
              <a:t>. </a:t>
            </a:r>
            <a:r>
              <a:rPr lang="en-US" sz="3200" spc="0" err="1">
                <a:solidFill>
                  <a:schemeClr val="accent1"/>
                </a:solidFill>
              </a:rPr>
              <a:t>Kenttään</a:t>
            </a:r>
            <a:r>
              <a:rPr lang="en-US" sz="3200" spc="0">
                <a:solidFill>
                  <a:schemeClr val="accent1"/>
                </a:solidFill>
              </a:rPr>
              <a:t> </a:t>
            </a:r>
            <a:r>
              <a:rPr lang="en-US" sz="3200" spc="0" err="1">
                <a:solidFill>
                  <a:schemeClr val="accent1"/>
                </a:solidFill>
              </a:rPr>
              <a:t>mahtuu</a:t>
            </a:r>
            <a:r>
              <a:rPr lang="en-US" sz="3200" spc="0">
                <a:solidFill>
                  <a:schemeClr val="accent1"/>
                </a:solidFill>
              </a:rPr>
              <a:t> </a:t>
            </a:r>
            <a:br>
              <a:rPr lang="en-US" sz="3200" spc="0">
                <a:solidFill>
                  <a:schemeClr val="accent1"/>
                </a:solidFill>
              </a:rPr>
            </a:br>
            <a:r>
              <a:rPr lang="en-US" sz="3200" spc="0" err="1">
                <a:solidFill>
                  <a:schemeClr val="accent1"/>
                </a:solidFill>
              </a:rPr>
              <a:t>useampi</a:t>
            </a:r>
            <a:r>
              <a:rPr lang="en-US" sz="3200" spc="0">
                <a:solidFill>
                  <a:schemeClr val="accent1"/>
                </a:solidFill>
              </a:rPr>
              <a:t> </a:t>
            </a:r>
            <a:r>
              <a:rPr lang="en-US" sz="3200" spc="0" err="1">
                <a:solidFill>
                  <a:schemeClr val="accent1"/>
                </a:solidFill>
              </a:rPr>
              <a:t>rivi</a:t>
            </a:r>
            <a:r>
              <a:rPr lang="en-US" sz="3200" spc="0">
                <a:solidFill>
                  <a:schemeClr val="accent1"/>
                </a:solidFill>
              </a:rPr>
              <a:t> </a:t>
            </a:r>
            <a:r>
              <a:rPr lang="en-US" sz="3200" spc="0" err="1">
                <a:solidFill>
                  <a:schemeClr val="accent1"/>
                </a:solidFill>
              </a:rPr>
              <a:t>tekstiä</a:t>
            </a:r>
            <a:r>
              <a:rPr lang="en-US" sz="3200" spc="0">
                <a:solidFill>
                  <a:schemeClr val="accent1"/>
                </a:solidFill>
              </a:rPr>
              <a:t>.</a:t>
            </a:r>
            <a:br>
              <a:rPr lang="en-US" sz="3200" spc="0">
                <a:solidFill>
                  <a:schemeClr val="accent1"/>
                </a:solidFill>
              </a:rPr>
            </a:br>
            <a:r>
              <a:rPr lang="en-US" sz="3200" spc="0" err="1">
                <a:solidFill>
                  <a:schemeClr val="accent1"/>
                </a:solidFill>
              </a:rPr>
              <a:t>Säilytä</a:t>
            </a:r>
            <a:r>
              <a:rPr lang="en-US" sz="3200" spc="0">
                <a:solidFill>
                  <a:schemeClr val="accent1"/>
                </a:solidFill>
              </a:rPr>
              <a:t> </a:t>
            </a:r>
            <a:r>
              <a:rPr lang="en-US" sz="3200" spc="0" err="1">
                <a:solidFill>
                  <a:schemeClr val="accent1"/>
                </a:solidFill>
              </a:rPr>
              <a:t>laatikon</a:t>
            </a:r>
            <a:r>
              <a:rPr lang="en-US" sz="3200" spc="0">
                <a:solidFill>
                  <a:schemeClr val="accent1"/>
                </a:solidFill>
              </a:rPr>
              <a:t> </a:t>
            </a:r>
            <a:br>
              <a:rPr lang="en-US" sz="3200" spc="0">
                <a:solidFill>
                  <a:schemeClr val="accent1"/>
                </a:solidFill>
              </a:rPr>
            </a:br>
            <a:r>
              <a:rPr lang="en-US" sz="3200" spc="0" err="1">
                <a:solidFill>
                  <a:schemeClr val="accent1"/>
                </a:solidFill>
              </a:rPr>
              <a:t>sijainti</a:t>
            </a:r>
            <a:r>
              <a:rPr lang="en-US" sz="3200" spc="0">
                <a:solidFill>
                  <a:schemeClr val="accent1"/>
                </a:solidFill>
              </a:rPr>
              <a:t> ja </a:t>
            </a:r>
            <a:r>
              <a:rPr lang="en-US" sz="3200" spc="0" err="1">
                <a:solidFill>
                  <a:schemeClr val="accent1"/>
                </a:solidFill>
              </a:rPr>
              <a:t>koko</a:t>
            </a:r>
            <a:r>
              <a:rPr lang="en-US" sz="3200" spc="0">
                <a:solidFill>
                  <a:schemeClr val="accent1"/>
                </a:solidFill>
              </a:rPr>
              <a:t>.</a:t>
            </a:r>
            <a:endParaRPr lang="fi-FI" sz="3200" spc="0">
              <a:solidFill>
                <a:schemeClr val="accent1"/>
              </a:solidFill>
            </a:endParaRPr>
          </a:p>
        </p:txBody>
      </p:sp>
    </p:spTree>
    <p:extLst>
      <p:ext uri="{BB962C8B-B14F-4D97-AF65-F5344CB8AC3E}">
        <p14:creationId xmlns:p14="http://schemas.microsoft.com/office/powerpoint/2010/main" val="1387094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 täysleveä kenttä">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198562" y="259200"/>
            <a:ext cx="8928237" cy="865188"/>
          </a:xfrm>
        </p:spPr>
        <p:txBody>
          <a:bodyPr/>
          <a:lstStyle>
            <a:lvl1pPr>
              <a:defRPr>
                <a:latin typeface="+mj-lt"/>
              </a:defRPr>
            </a:lvl1pPr>
          </a:lstStyle>
          <a:p>
            <a:r>
              <a:rPr lang="fi-FI"/>
              <a:t>Otsikko + 1 täysleveä sisältökenttä</a:t>
            </a:r>
            <a:endParaRPr/>
          </a:p>
        </p:txBody>
      </p:sp>
      <p:sp>
        <p:nvSpPr>
          <p:cNvPr id="3" name="Sisältö"/>
          <p:cNvSpPr>
            <a:spLocks noGrp="1"/>
          </p:cNvSpPr>
          <p:nvPr>
            <p:ph idx="1"/>
          </p:nvPr>
        </p:nvSpPr>
        <p:spPr>
          <a:xfrm>
            <a:off x="1198562" y="1558800"/>
            <a:ext cx="8928237" cy="4614862"/>
          </a:xfrm>
        </p:spPr>
        <p:txBody>
          <a:bodyPr lIns="0" tIns="0" rIns="0" bIns="0"/>
          <a:lstStyle>
            <a:lvl1pPr>
              <a:lnSpc>
                <a:spcPct val="100000"/>
              </a:lnSpc>
              <a:defRPr>
                <a:latin typeface="+mn-lt"/>
              </a:defRPr>
            </a:lvl1pPr>
            <a:lvl2pPr>
              <a:lnSpc>
                <a:spcPct val="100000"/>
              </a:lnSpc>
              <a:buClr>
                <a:schemeClr val="accent1"/>
              </a:buClr>
              <a:defRPr>
                <a:latin typeface="+mn-lt"/>
              </a:defRPr>
            </a:lvl2pPr>
            <a:lvl3pPr>
              <a:lnSpc>
                <a:spcPct val="100000"/>
              </a:lnSpc>
              <a:buClr>
                <a:schemeClr val="accent1"/>
              </a:buClr>
              <a:defRPr>
                <a:latin typeface="+mn-lt"/>
              </a:defRPr>
            </a:lvl3pPr>
            <a:lvl4pPr>
              <a:lnSpc>
                <a:spcPct val="100000"/>
              </a:lnSpc>
              <a:buClr>
                <a:schemeClr val="accent1"/>
              </a:buClr>
              <a:defRPr>
                <a:latin typeface="+mn-lt"/>
              </a:defRPr>
            </a:lvl4pPr>
            <a:lvl5pPr>
              <a:lnSpc>
                <a:spcPct val="100000"/>
              </a:lnSpc>
              <a:buClr>
                <a:schemeClr val="accent1"/>
              </a:buClr>
              <a:defRPr>
                <a:latin typeface="+mn-lt"/>
              </a:defRPr>
            </a:lvl5pPr>
            <a:lvl6pPr>
              <a:defRPr/>
            </a:lvl6pPr>
            <a:lvl7pPr>
              <a:defRPr/>
            </a:lvl7pPr>
            <a:lvl8pPr>
              <a:defRPr/>
            </a:lvl8pPr>
            <a:lvl9pP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9" name="PVM">
            <a:extLst>
              <a:ext uri="{FF2B5EF4-FFF2-40B4-BE49-F238E27FC236}">
                <a16:creationId xmlns:a16="http://schemas.microsoft.com/office/drawing/2014/main" id="{D8F11732-8EE3-4633-B4FC-384521C2F7DD}"/>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0" name="Dianro">
            <a:extLst>
              <a:ext uri="{FF2B5EF4-FFF2-40B4-BE49-F238E27FC236}">
                <a16:creationId xmlns:a16="http://schemas.microsoft.com/office/drawing/2014/main" id="{3FBF157D-F0A8-7DBF-C42A-460A278DE81E}"/>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1" name="Alaviite">
            <a:extLst>
              <a:ext uri="{FF2B5EF4-FFF2-40B4-BE49-F238E27FC236}">
                <a16:creationId xmlns:a16="http://schemas.microsoft.com/office/drawing/2014/main" id="{47093142-BD5D-DD7B-8258-0961F909BF50}"/>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2214973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äysleveä teksti (ei bulletpointeja)">
    <p:spTree>
      <p:nvGrpSpPr>
        <p:cNvPr id="1" name=""/>
        <p:cNvGrpSpPr/>
        <p:nvPr/>
      </p:nvGrpSpPr>
      <p:grpSpPr>
        <a:xfrm>
          <a:off x="0" y="0"/>
          <a:ext cx="0" cy="0"/>
          <a:chOff x="0" y="0"/>
          <a:chExt cx="0" cy="0"/>
        </a:xfrm>
      </p:grpSpPr>
      <p:sp>
        <p:nvSpPr>
          <p:cNvPr id="13" name="Otsikko">
            <a:extLst>
              <a:ext uri="{FF2B5EF4-FFF2-40B4-BE49-F238E27FC236}">
                <a16:creationId xmlns:a16="http://schemas.microsoft.com/office/drawing/2014/main" id="{5B39F614-02AE-6863-7114-DA92C8E7684C}"/>
              </a:ext>
            </a:extLst>
          </p:cNvPr>
          <p:cNvSpPr>
            <a:spLocks noGrp="1"/>
          </p:cNvSpPr>
          <p:nvPr>
            <p:ph type="title" hasCustomPrompt="1"/>
          </p:nvPr>
        </p:nvSpPr>
        <p:spPr/>
        <p:txBody>
          <a:bodyPr/>
          <a:lstStyle>
            <a:lvl1pPr>
              <a:defRPr>
                <a:latin typeface="+mj-lt"/>
              </a:defRPr>
            </a:lvl1pPr>
          </a:lstStyle>
          <a:p>
            <a:r>
              <a:rPr lang="fi-FI"/>
              <a:t>Otsikko + 1 täysleveä tekstikenttä</a:t>
            </a:r>
          </a:p>
        </p:txBody>
      </p:sp>
      <p:sp>
        <p:nvSpPr>
          <p:cNvPr id="9" name="Teksti">
            <a:extLst>
              <a:ext uri="{FF2B5EF4-FFF2-40B4-BE49-F238E27FC236}">
                <a16:creationId xmlns:a16="http://schemas.microsoft.com/office/drawing/2014/main" id="{90DD9205-5161-B6CD-9FA5-233DBA5FA50B}"/>
              </a:ext>
            </a:extLst>
          </p:cNvPr>
          <p:cNvSpPr>
            <a:spLocks noGrp="1"/>
          </p:cNvSpPr>
          <p:nvPr>
            <p:ph type="body" sz="quarter" idx="13"/>
          </p:nvPr>
        </p:nvSpPr>
        <p:spPr>
          <a:xfrm>
            <a:off x="1198563" y="1557338"/>
            <a:ext cx="8926512" cy="4751387"/>
          </a:xfrm>
        </p:spPr>
        <p:txBody>
          <a:bodyPr/>
          <a:lstStyle>
            <a:lvl1pPr>
              <a:lnSpc>
                <a:spcPct val="100000"/>
              </a:lnSpc>
              <a:defRPr>
                <a:latin typeface="+mn-lt"/>
              </a:defRPr>
            </a:lvl1pPr>
            <a:lvl2pPr>
              <a:lnSpc>
                <a:spcPct val="100000"/>
              </a:lnSpc>
              <a:buClr>
                <a:schemeClr val="accent1"/>
              </a:buClr>
              <a:defRPr>
                <a:latin typeface="+mn-lt"/>
              </a:defRPr>
            </a:lvl2pPr>
            <a:lvl3pPr>
              <a:lnSpc>
                <a:spcPct val="100000"/>
              </a:lnSpc>
              <a:buClr>
                <a:schemeClr val="accent1"/>
              </a:buClr>
              <a:defRPr/>
            </a:lvl3pPr>
            <a:lvl4pPr>
              <a:lnSpc>
                <a:spcPct val="100000"/>
              </a:lnSpc>
              <a:buClr>
                <a:schemeClr val="accent1"/>
              </a:buClr>
              <a:defRPr/>
            </a:lvl4pPr>
            <a:lvl5pPr>
              <a:lnSpc>
                <a:spcPct val="100000"/>
              </a:lnSpc>
              <a:buClr>
                <a:schemeClr val="accent1"/>
              </a:buClr>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4" name="PVM">
            <a:extLst>
              <a:ext uri="{FF2B5EF4-FFF2-40B4-BE49-F238E27FC236}">
                <a16:creationId xmlns:a16="http://schemas.microsoft.com/office/drawing/2014/main" id="{49B1DBB7-3214-A8D6-D47D-FEAA4B58CA47}"/>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5" name="Dianro">
            <a:extLst>
              <a:ext uri="{FF2B5EF4-FFF2-40B4-BE49-F238E27FC236}">
                <a16:creationId xmlns:a16="http://schemas.microsoft.com/office/drawing/2014/main" id="{54C5EDBB-3FE4-869E-57B9-1F45596B7227}"/>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6" name="Alaviite">
            <a:extLst>
              <a:ext uri="{FF2B5EF4-FFF2-40B4-BE49-F238E27FC236}">
                <a16:creationId xmlns:a16="http://schemas.microsoft.com/office/drawing/2014/main" id="{7CE473F2-6201-CE5A-EB73-DE7A9B7751C1}"/>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3435150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äysleveä taulukko">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198562" y="259200"/>
            <a:ext cx="8928237" cy="865188"/>
          </a:xfrm>
        </p:spPr>
        <p:txBody>
          <a:bodyPr/>
          <a:lstStyle>
            <a:lvl1pPr>
              <a:defRPr>
                <a:latin typeface="+mj-lt"/>
              </a:defRPr>
            </a:lvl1pPr>
          </a:lstStyle>
          <a:p>
            <a:r>
              <a:rPr lang="fi-FI"/>
              <a:t>Otsikko + 1 täysleveä taulukko</a:t>
            </a:r>
            <a:endParaRPr/>
          </a:p>
        </p:txBody>
      </p:sp>
      <p:sp>
        <p:nvSpPr>
          <p:cNvPr id="5" name="Taulukko">
            <a:extLst>
              <a:ext uri="{FF2B5EF4-FFF2-40B4-BE49-F238E27FC236}">
                <a16:creationId xmlns:a16="http://schemas.microsoft.com/office/drawing/2014/main" id="{985BDD85-5D88-7EFF-B893-D03AE6866BA8}"/>
              </a:ext>
            </a:extLst>
          </p:cNvPr>
          <p:cNvSpPr>
            <a:spLocks noGrp="1"/>
          </p:cNvSpPr>
          <p:nvPr>
            <p:ph type="tbl" sz="quarter" idx="10"/>
          </p:nvPr>
        </p:nvSpPr>
        <p:spPr>
          <a:xfrm>
            <a:off x="1198563" y="1557338"/>
            <a:ext cx="8916987" cy="4751387"/>
          </a:xfrm>
        </p:spPr>
        <p:txBody>
          <a:bodyPr/>
          <a:lstStyle>
            <a:lvl1pPr>
              <a:defRPr>
                <a:latin typeface="+mn-lt"/>
              </a:defRPr>
            </a:lvl1pPr>
          </a:lstStyle>
          <a:p>
            <a:r>
              <a:rPr lang="fi-FI"/>
              <a:t>Lisää taulukko napsauttamalla kuvaketta</a:t>
            </a:r>
          </a:p>
        </p:txBody>
      </p:sp>
      <p:sp>
        <p:nvSpPr>
          <p:cNvPr id="9" name="PVM">
            <a:extLst>
              <a:ext uri="{FF2B5EF4-FFF2-40B4-BE49-F238E27FC236}">
                <a16:creationId xmlns:a16="http://schemas.microsoft.com/office/drawing/2014/main" id="{D8F11732-8EE3-4633-B4FC-384521C2F7DD}"/>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0" name="Dianro">
            <a:extLst>
              <a:ext uri="{FF2B5EF4-FFF2-40B4-BE49-F238E27FC236}">
                <a16:creationId xmlns:a16="http://schemas.microsoft.com/office/drawing/2014/main" id="{3FBF157D-F0A8-7DBF-C42A-460A278DE81E}"/>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1" name="Alaviite">
            <a:extLst>
              <a:ext uri="{FF2B5EF4-FFF2-40B4-BE49-F238E27FC236}">
                <a16:creationId xmlns:a16="http://schemas.microsoft.com/office/drawing/2014/main" id="{47093142-BD5D-DD7B-8258-0961F909BF50}"/>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394206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äysleveä graafi">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198562" y="259200"/>
            <a:ext cx="8928237" cy="865188"/>
          </a:xfrm>
        </p:spPr>
        <p:txBody>
          <a:bodyPr/>
          <a:lstStyle/>
          <a:p>
            <a:r>
              <a:rPr lang="fi-FI"/>
              <a:t>Otsikko + 1 täysleveä graafi</a:t>
            </a:r>
            <a:endParaRPr/>
          </a:p>
        </p:txBody>
      </p:sp>
      <p:sp>
        <p:nvSpPr>
          <p:cNvPr id="9" name="PVM">
            <a:extLst>
              <a:ext uri="{FF2B5EF4-FFF2-40B4-BE49-F238E27FC236}">
                <a16:creationId xmlns:a16="http://schemas.microsoft.com/office/drawing/2014/main" id="{D8F11732-8EE3-4633-B4FC-384521C2F7DD}"/>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0" name="Dianro">
            <a:extLst>
              <a:ext uri="{FF2B5EF4-FFF2-40B4-BE49-F238E27FC236}">
                <a16:creationId xmlns:a16="http://schemas.microsoft.com/office/drawing/2014/main" id="{3FBF157D-F0A8-7DBF-C42A-460A278DE81E}"/>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1" name="Alaviite">
            <a:extLst>
              <a:ext uri="{FF2B5EF4-FFF2-40B4-BE49-F238E27FC236}">
                <a16:creationId xmlns:a16="http://schemas.microsoft.com/office/drawing/2014/main" id="{47093142-BD5D-DD7B-8258-0961F909BF50}"/>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r>
              <a:rPr lang="en-US"/>
              <a:t>Etunimi Sukunimi</a:t>
            </a:r>
          </a:p>
        </p:txBody>
      </p:sp>
      <p:sp>
        <p:nvSpPr>
          <p:cNvPr id="4" name="Kaavion paikkamerkki 3">
            <a:extLst>
              <a:ext uri="{FF2B5EF4-FFF2-40B4-BE49-F238E27FC236}">
                <a16:creationId xmlns:a16="http://schemas.microsoft.com/office/drawing/2014/main" id="{701A1860-51B0-A982-5012-6693B09B1C21}"/>
              </a:ext>
            </a:extLst>
          </p:cNvPr>
          <p:cNvSpPr>
            <a:spLocks noGrp="1"/>
          </p:cNvSpPr>
          <p:nvPr>
            <p:ph type="chart" sz="quarter" idx="10"/>
          </p:nvPr>
        </p:nvSpPr>
        <p:spPr>
          <a:xfrm>
            <a:off x="1198563" y="1557338"/>
            <a:ext cx="8916987" cy="4751387"/>
          </a:xfrm>
        </p:spPr>
        <p:txBody>
          <a:bodyPr/>
          <a:lstStyle/>
          <a:p>
            <a:r>
              <a:rPr lang="fi-FI"/>
              <a:t>Lisää kaavio napsauttamalla kuvaketta</a:t>
            </a:r>
          </a:p>
        </p:txBody>
      </p:sp>
    </p:spTree>
    <p:extLst>
      <p:ext uri="{BB962C8B-B14F-4D97-AF65-F5344CB8AC3E}">
        <p14:creationId xmlns:p14="http://schemas.microsoft.com/office/powerpoint/2010/main" val="2680969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Värikäs - Teksti (ei bulletpoint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839600" y="260350"/>
            <a:ext cx="8269538" cy="865188"/>
          </a:xfrm>
        </p:spPr>
        <p:txBody>
          <a:bodyPr/>
          <a:lstStyle/>
          <a:p>
            <a:r>
              <a:rPr lang="fi-FI"/>
              <a:t>Otsikko ja teksti ilman </a:t>
            </a:r>
            <a:r>
              <a:rPr lang="fi-FI" err="1"/>
              <a:t>bulletpointeja</a:t>
            </a:r>
            <a:endParaRPr/>
          </a:p>
        </p:txBody>
      </p:sp>
      <p:sp>
        <p:nvSpPr>
          <p:cNvPr id="3" name="Teksti"/>
          <p:cNvSpPr>
            <a:spLocks noGrp="1"/>
          </p:cNvSpPr>
          <p:nvPr>
            <p:ph idx="1"/>
          </p:nvPr>
        </p:nvSpPr>
        <p:spPr>
          <a:xfrm>
            <a:off x="1839600" y="1557338"/>
            <a:ext cx="8287200" cy="4614862"/>
          </a:xfrm>
        </p:spPr>
        <p:txBody>
          <a:bodyPr lIns="0" tIns="0" rIns="0" bIns="0">
            <a:normAutofit/>
          </a:bodyPr>
          <a:lstStyle>
            <a:lvl1pPr>
              <a:lnSpc>
                <a:spcPct val="100000"/>
              </a:lnSpc>
              <a:buFontTx/>
              <a:buNone/>
              <a:defRPr sz="2800"/>
            </a:lvl1pPr>
            <a:lvl2pPr marL="451025" indent="0">
              <a:lnSpc>
                <a:spcPct val="100000"/>
              </a:lnSpc>
              <a:buFontTx/>
              <a:buNone/>
              <a:defRPr sz="2400"/>
            </a:lvl2pPr>
            <a:lvl3pPr marL="902050" indent="0">
              <a:lnSpc>
                <a:spcPct val="100000"/>
              </a:lnSpc>
              <a:buFontTx/>
              <a:buNone/>
              <a:defRPr sz="2000"/>
            </a:lvl3pPr>
            <a:lvl4pPr marL="1353075" indent="0">
              <a:lnSpc>
                <a:spcPct val="100000"/>
              </a:lnSpc>
              <a:buFontTx/>
              <a:buNone/>
              <a:defRPr sz="2000"/>
            </a:lvl4pPr>
            <a:lvl5pPr marL="1804100" indent="0">
              <a:lnSpc>
                <a:spcPct val="100000"/>
              </a:lnSpc>
              <a:buFontTx/>
              <a:buNone/>
              <a:defRPr sz="2000"/>
            </a:lvl5pPr>
            <a:lvl6pPr>
              <a:defRPr/>
            </a:lvl6pPr>
            <a:lvl7pPr>
              <a:defRPr/>
            </a:lvl7pPr>
            <a:lvl8pPr>
              <a:defRPr/>
            </a:lvl8pPr>
            <a:lvl9pP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9" name="PVM">
            <a:extLst>
              <a:ext uri="{FF2B5EF4-FFF2-40B4-BE49-F238E27FC236}">
                <a16:creationId xmlns:a16="http://schemas.microsoft.com/office/drawing/2014/main" id="{9F49EBDB-3C2A-4A34-4018-7993EE96629B}"/>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0" name="Dianro">
            <a:extLst>
              <a:ext uri="{FF2B5EF4-FFF2-40B4-BE49-F238E27FC236}">
                <a16:creationId xmlns:a16="http://schemas.microsoft.com/office/drawing/2014/main" id="{1852BDA7-7D55-248A-93C1-5506186B69B9}"/>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1" name="Alaviite">
            <a:extLst>
              <a:ext uri="{FF2B5EF4-FFF2-40B4-BE49-F238E27FC236}">
                <a16:creationId xmlns:a16="http://schemas.microsoft.com/office/drawing/2014/main" id="{EFAAA188-5198-DCDF-2BFA-248249E8DA89}"/>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442379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kehy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austa">
            <a:extLst>
              <a:ext uri="{FF2B5EF4-FFF2-40B4-BE49-F238E27FC236}">
                <a16:creationId xmlns:a16="http://schemas.microsoft.com/office/drawing/2014/main" id="{C2760E02-9DB8-3BB7-2FCC-A15209FA1062}"/>
              </a:ext>
              <a:ext uri="{C183D7F6-B498-43B3-948B-1728B52AA6E4}">
                <adec:decorative xmlns:adec="http://schemas.microsoft.com/office/drawing/2017/decorative" val="1"/>
              </a:ext>
            </a:extLst>
          </p:cNvPr>
          <p:cNvSpPr/>
          <p:nvPr userDrawn="1"/>
        </p:nvSpPr>
        <p:spPr>
          <a:xfrm>
            <a:off x="549795" y="484816"/>
            <a:ext cx="11089233" cy="582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Otsikko">
            <a:extLst>
              <a:ext uri="{FF2B5EF4-FFF2-40B4-BE49-F238E27FC236}">
                <a16:creationId xmlns:a16="http://schemas.microsoft.com/office/drawing/2014/main" id="{79FB9588-FFAD-8C5E-CA19-533724018547}"/>
              </a:ext>
            </a:extLst>
          </p:cNvPr>
          <p:cNvSpPr>
            <a:spLocks noGrp="1"/>
          </p:cNvSpPr>
          <p:nvPr>
            <p:ph type="title"/>
          </p:nvPr>
        </p:nvSpPr>
        <p:spPr>
          <a:xfrm>
            <a:off x="2061964" y="2183291"/>
            <a:ext cx="8064699" cy="1801292"/>
          </a:xfrm>
        </p:spPr>
        <p:txBody>
          <a:bodyPr anchor="b">
            <a:normAutofit/>
          </a:bodyPr>
          <a:lstStyle>
            <a:lvl1pPr algn="ctr">
              <a:defRPr sz="4000">
                <a:solidFill>
                  <a:schemeClr val="accent1"/>
                </a:solidFill>
              </a:defRPr>
            </a:lvl1pPr>
          </a:lstStyle>
          <a:p>
            <a:r>
              <a:rPr lang="fi-FI"/>
              <a:t>Muokkaa ots. perustyyl. napsautt.</a:t>
            </a:r>
          </a:p>
        </p:txBody>
      </p:sp>
      <p:sp>
        <p:nvSpPr>
          <p:cNvPr id="5" name="Somekanava">
            <a:extLst>
              <a:ext uri="{FF2B5EF4-FFF2-40B4-BE49-F238E27FC236}">
                <a16:creationId xmlns:a16="http://schemas.microsoft.com/office/drawing/2014/main" id="{FA86527E-3D1F-DAB7-9890-39DD32327ED3}"/>
              </a:ext>
            </a:extLst>
          </p:cNvPr>
          <p:cNvSpPr>
            <a:spLocks noGrp="1"/>
          </p:cNvSpPr>
          <p:nvPr>
            <p:ph type="body" sz="quarter" idx="10" hasCustomPrompt="1"/>
          </p:nvPr>
        </p:nvSpPr>
        <p:spPr>
          <a:xfrm>
            <a:off x="2062163" y="4868863"/>
            <a:ext cx="8064500" cy="576262"/>
          </a:xfrm>
        </p:spPr>
        <p:txBody>
          <a:bodyPr/>
          <a:lstStyle>
            <a:lvl1pPr algn="ctr">
              <a:defRPr/>
            </a:lvl1pPr>
          </a:lstStyle>
          <a:p>
            <a:r>
              <a:rPr lang="fi-FI" sz="2400">
                <a:solidFill>
                  <a:schemeClr val="accent1">
                    <a:lumMod val="75000"/>
                  </a:schemeClr>
                </a:solidFill>
              </a:rPr>
              <a:t>päivämäärä</a:t>
            </a:r>
          </a:p>
        </p:txBody>
      </p:sp>
      <p:sp>
        <p:nvSpPr>
          <p:cNvPr id="3" name="Nimi"/>
          <p:cNvSpPr>
            <a:spLocks noGrp="1"/>
          </p:cNvSpPr>
          <p:nvPr>
            <p:ph type="subTitle" idx="1" hasCustomPrompt="1"/>
          </p:nvPr>
        </p:nvSpPr>
        <p:spPr>
          <a:xfrm>
            <a:off x="2061964" y="4254711"/>
            <a:ext cx="8064699" cy="504056"/>
          </a:xfrm>
        </p:spPr>
        <p:txBody>
          <a:bodyPr>
            <a:normAutofit/>
          </a:bodyPr>
          <a:lstStyle>
            <a:lvl1pPr marL="0" indent="0" algn="ctr">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fi-FI"/>
              <a:t>Nimi Sukunimi</a:t>
            </a:r>
            <a:endParaRPr/>
          </a:p>
        </p:txBody>
      </p:sp>
      <p:pic>
        <p:nvPicPr>
          <p:cNvPr id="6" name="Kuva 5" descr="Kuva, joka sisältää kohteen Värikkyys&#10;&#10;Kuvaus luotu automaattisesti">
            <a:extLst>
              <a:ext uri="{FF2B5EF4-FFF2-40B4-BE49-F238E27FC236}">
                <a16:creationId xmlns:a16="http://schemas.microsoft.com/office/drawing/2014/main" id="{9B30BB83-7CBE-0CE9-23B5-6DEC8A932DC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3175" y="1228013"/>
            <a:ext cx="1942274" cy="1081199"/>
          </a:xfrm>
          <a:prstGeom prst="rect">
            <a:avLst/>
          </a:prstGeom>
        </p:spPr>
      </p:pic>
    </p:spTree>
    <p:extLst>
      <p:ext uri="{BB962C8B-B14F-4D97-AF65-F5344CB8AC3E}">
        <p14:creationId xmlns:p14="http://schemas.microsoft.com/office/powerpoint/2010/main" val="285747523"/>
      </p:ext>
    </p:extLst>
  </p:cSld>
  <p:clrMapOvr>
    <a:masterClrMapping/>
  </p:clrMapOvr>
  <p:extLst>
    <p:ext uri="{DCECCB84-F9BA-43D5-87BE-67443E8EF086}">
      <p15:sldGuideLst xmlns:p15="http://schemas.microsoft.com/office/powerpoint/2012/main">
        <p15:guide id="1" pos="383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Värikäs - Teksti (ei bulletpoint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839600" y="260350"/>
            <a:ext cx="8269538" cy="865188"/>
          </a:xfrm>
        </p:spPr>
        <p:txBody>
          <a:bodyPr/>
          <a:lstStyle/>
          <a:p>
            <a:r>
              <a:rPr lang="fi-FI"/>
              <a:t>Otsikko ja teksti ilman </a:t>
            </a:r>
            <a:r>
              <a:rPr lang="fi-FI" err="1"/>
              <a:t>bulletpointeja</a:t>
            </a:r>
            <a:endParaRPr/>
          </a:p>
        </p:txBody>
      </p:sp>
      <p:sp>
        <p:nvSpPr>
          <p:cNvPr id="3" name="Teksti"/>
          <p:cNvSpPr>
            <a:spLocks noGrp="1"/>
          </p:cNvSpPr>
          <p:nvPr>
            <p:ph idx="1"/>
          </p:nvPr>
        </p:nvSpPr>
        <p:spPr>
          <a:xfrm>
            <a:off x="1839600" y="1557338"/>
            <a:ext cx="8287200" cy="4614862"/>
          </a:xfrm>
        </p:spPr>
        <p:txBody>
          <a:bodyPr lIns="0" tIns="0" rIns="0" bIns="0">
            <a:normAutofit/>
          </a:bodyPr>
          <a:lstStyle>
            <a:lvl1pPr>
              <a:lnSpc>
                <a:spcPct val="100000"/>
              </a:lnSpc>
              <a:buFontTx/>
              <a:buNone/>
              <a:defRPr sz="2800"/>
            </a:lvl1pPr>
            <a:lvl2pPr marL="451025" indent="0">
              <a:lnSpc>
                <a:spcPct val="100000"/>
              </a:lnSpc>
              <a:buFontTx/>
              <a:buNone/>
              <a:defRPr sz="2400"/>
            </a:lvl2pPr>
            <a:lvl3pPr marL="902050" indent="0">
              <a:lnSpc>
                <a:spcPct val="100000"/>
              </a:lnSpc>
              <a:buFontTx/>
              <a:buNone/>
              <a:defRPr sz="2000"/>
            </a:lvl3pPr>
            <a:lvl4pPr marL="1353075" indent="0">
              <a:lnSpc>
                <a:spcPct val="100000"/>
              </a:lnSpc>
              <a:buFontTx/>
              <a:buNone/>
              <a:defRPr sz="2000"/>
            </a:lvl4pPr>
            <a:lvl5pPr marL="1804100" indent="0">
              <a:lnSpc>
                <a:spcPct val="100000"/>
              </a:lnSpc>
              <a:buFontTx/>
              <a:buNone/>
              <a:defRPr sz="2000"/>
            </a:lvl5pPr>
            <a:lvl6pPr>
              <a:defRPr/>
            </a:lvl6pPr>
            <a:lvl7pPr>
              <a:defRPr/>
            </a:lvl7pPr>
            <a:lvl8pPr>
              <a:defRPr/>
            </a:lvl8pPr>
            <a:lvl9pP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9" name="PVM">
            <a:extLst>
              <a:ext uri="{FF2B5EF4-FFF2-40B4-BE49-F238E27FC236}">
                <a16:creationId xmlns:a16="http://schemas.microsoft.com/office/drawing/2014/main" id="{9F49EBDB-3C2A-4A34-4018-7993EE96629B}"/>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0" name="Dianro">
            <a:extLst>
              <a:ext uri="{FF2B5EF4-FFF2-40B4-BE49-F238E27FC236}">
                <a16:creationId xmlns:a16="http://schemas.microsoft.com/office/drawing/2014/main" id="{1852BDA7-7D55-248A-93C1-5506186B69B9}"/>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1" name="Alaviite">
            <a:extLst>
              <a:ext uri="{FF2B5EF4-FFF2-40B4-BE49-F238E27FC236}">
                <a16:creationId xmlns:a16="http://schemas.microsoft.com/office/drawing/2014/main" id="{EFAAA188-5198-DCDF-2BFA-248249E8DA89}"/>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1379475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Värikäs - Teksti (ei bulletpoint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839600" y="260350"/>
            <a:ext cx="8269538" cy="865188"/>
          </a:xfrm>
        </p:spPr>
        <p:txBody>
          <a:bodyPr/>
          <a:lstStyle/>
          <a:p>
            <a:r>
              <a:rPr lang="fi-FI"/>
              <a:t>Otsikko ja teksti ilman </a:t>
            </a:r>
            <a:r>
              <a:rPr lang="fi-FI" err="1"/>
              <a:t>bulletpointeja</a:t>
            </a:r>
            <a:endParaRPr/>
          </a:p>
        </p:txBody>
      </p:sp>
      <p:sp>
        <p:nvSpPr>
          <p:cNvPr id="3" name="Teksti"/>
          <p:cNvSpPr>
            <a:spLocks noGrp="1"/>
          </p:cNvSpPr>
          <p:nvPr>
            <p:ph idx="1"/>
          </p:nvPr>
        </p:nvSpPr>
        <p:spPr>
          <a:xfrm>
            <a:off x="1839600" y="1557338"/>
            <a:ext cx="8287200" cy="4614862"/>
          </a:xfrm>
        </p:spPr>
        <p:txBody>
          <a:bodyPr lIns="0" tIns="0" rIns="0" bIns="0">
            <a:normAutofit/>
          </a:bodyPr>
          <a:lstStyle>
            <a:lvl1pPr>
              <a:lnSpc>
                <a:spcPct val="100000"/>
              </a:lnSpc>
              <a:buFontTx/>
              <a:buNone/>
              <a:defRPr sz="2800"/>
            </a:lvl1pPr>
            <a:lvl2pPr marL="451025" indent="0">
              <a:lnSpc>
                <a:spcPct val="100000"/>
              </a:lnSpc>
              <a:buFontTx/>
              <a:buNone/>
              <a:defRPr sz="2400"/>
            </a:lvl2pPr>
            <a:lvl3pPr marL="902050" indent="0">
              <a:lnSpc>
                <a:spcPct val="100000"/>
              </a:lnSpc>
              <a:buFontTx/>
              <a:buNone/>
              <a:defRPr sz="2000"/>
            </a:lvl3pPr>
            <a:lvl4pPr marL="1353075" indent="0">
              <a:lnSpc>
                <a:spcPct val="100000"/>
              </a:lnSpc>
              <a:buFontTx/>
              <a:buNone/>
              <a:defRPr sz="2000"/>
            </a:lvl4pPr>
            <a:lvl5pPr marL="1804100" indent="0">
              <a:lnSpc>
                <a:spcPct val="100000"/>
              </a:lnSpc>
              <a:buFontTx/>
              <a:buNone/>
              <a:defRPr sz="2000"/>
            </a:lvl5pPr>
            <a:lvl6pPr>
              <a:defRPr/>
            </a:lvl6pPr>
            <a:lvl7pPr>
              <a:defRPr/>
            </a:lvl7pPr>
            <a:lvl8pPr>
              <a:defRPr/>
            </a:lvl8pPr>
            <a:lvl9pP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9" name="PVM">
            <a:extLst>
              <a:ext uri="{FF2B5EF4-FFF2-40B4-BE49-F238E27FC236}">
                <a16:creationId xmlns:a16="http://schemas.microsoft.com/office/drawing/2014/main" id="{9F49EBDB-3C2A-4A34-4018-7993EE96629B}"/>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0" name="Dianro">
            <a:extLst>
              <a:ext uri="{FF2B5EF4-FFF2-40B4-BE49-F238E27FC236}">
                <a16:creationId xmlns:a16="http://schemas.microsoft.com/office/drawing/2014/main" id="{1852BDA7-7D55-248A-93C1-5506186B69B9}"/>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1" name="Alaviite">
            <a:extLst>
              <a:ext uri="{FF2B5EF4-FFF2-40B4-BE49-F238E27FC236}">
                <a16:creationId xmlns:a16="http://schemas.microsoft.com/office/drawing/2014/main" id="{EFAAA188-5198-DCDF-2BFA-248249E8DA89}"/>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559831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Värikäs 2 - Teksti (ei bulletpoint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839600" y="260350"/>
            <a:ext cx="8269538" cy="865188"/>
          </a:xfrm>
        </p:spPr>
        <p:txBody>
          <a:bodyPr/>
          <a:lstStyle/>
          <a:p>
            <a:r>
              <a:rPr lang="fi-FI"/>
              <a:t>Otsikko ja teksti ilman </a:t>
            </a:r>
            <a:r>
              <a:rPr lang="fi-FI" err="1"/>
              <a:t>bulletpointeja</a:t>
            </a:r>
            <a:endParaRPr/>
          </a:p>
        </p:txBody>
      </p:sp>
      <p:sp>
        <p:nvSpPr>
          <p:cNvPr id="3" name="Teksti"/>
          <p:cNvSpPr>
            <a:spLocks noGrp="1"/>
          </p:cNvSpPr>
          <p:nvPr>
            <p:ph idx="1"/>
          </p:nvPr>
        </p:nvSpPr>
        <p:spPr>
          <a:xfrm>
            <a:off x="1838261" y="1557338"/>
            <a:ext cx="8288402" cy="4614862"/>
          </a:xfrm>
        </p:spPr>
        <p:txBody>
          <a:bodyPr lIns="0" tIns="0" rIns="0" bIns="0">
            <a:normAutofit/>
          </a:bodyPr>
          <a:lstStyle>
            <a:lvl1pPr>
              <a:lnSpc>
                <a:spcPct val="100000"/>
              </a:lnSpc>
              <a:buFontTx/>
              <a:buNone/>
              <a:defRPr sz="2800"/>
            </a:lvl1pPr>
            <a:lvl2pPr marL="451025" indent="0">
              <a:lnSpc>
                <a:spcPct val="100000"/>
              </a:lnSpc>
              <a:buFontTx/>
              <a:buNone/>
              <a:defRPr sz="2400"/>
            </a:lvl2pPr>
            <a:lvl3pPr marL="902050" indent="0">
              <a:lnSpc>
                <a:spcPct val="100000"/>
              </a:lnSpc>
              <a:buFontTx/>
              <a:buNone/>
              <a:defRPr sz="2000"/>
            </a:lvl3pPr>
            <a:lvl4pPr marL="1353075" indent="0">
              <a:lnSpc>
                <a:spcPct val="100000"/>
              </a:lnSpc>
              <a:buFontTx/>
              <a:buNone/>
              <a:defRPr sz="2000"/>
            </a:lvl4pPr>
            <a:lvl5pPr marL="1804100" indent="0">
              <a:lnSpc>
                <a:spcPct val="100000"/>
              </a:lnSpc>
              <a:buFontTx/>
              <a:buNone/>
              <a:defRPr sz="2000"/>
            </a:lvl5pPr>
            <a:lvl6pPr>
              <a:defRPr/>
            </a:lvl6pPr>
            <a:lvl7pPr>
              <a:defRPr/>
            </a:lvl7pPr>
            <a:lvl8pPr>
              <a:defRPr/>
            </a:lvl8pPr>
            <a:lvl9pP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11" name="PVM">
            <a:extLst>
              <a:ext uri="{FF2B5EF4-FFF2-40B4-BE49-F238E27FC236}">
                <a16:creationId xmlns:a16="http://schemas.microsoft.com/office/drawing/2014/main" id="{4D1696E1-64D5-8F11-6881-71E96FB3A6FC}"/>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2" name="Dianro">
            <a:extLst>
              <a:ext uri="{FF2B5EF4-FFF2-40B4-BE49-F238E27FC236}">
                <a16:creationId xmlns:a16="http://schemas.microsoft.com/office/drawing/2014/main" id="{836BE285-20B7-0DE2-B69C-627D9D9133D9}"/>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3" name="Alaviite">
            <a:extLst>
              <a:ext uri="{FF2B5EF4-FFF2-40B4-BE49-F238E27FC236}">
                <a16:creationId xmlns:a16="http://schemas.microsoft.com/office/drawing/2014/main" id="{360C0B59-B72A-4771-5A0B-FFDB1738A859}"/>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2192441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Värikäs 2 - Teksti (ei bulletpoint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839600" y="260350"/>
            <a:ext cx="8269538" cy="865188"/>
          </a:xfrm>
        </p:spPr>
        <p:txBody>
          <a:bodyPr/>
          <a:lstStyle/>
          <a:p>
            <a:r>
              <a:rPr lang="fi-FI"/>
              <a:t>Otsikko ja teksti ilman </a:t>
            </a:r>
            <a:r>
              <a:rPr lang="fi-FI" err="1"/>
              <a:t>bulletpointeja</a:t>
            </a:r>
            <a:endParaRPr/>
          </a:p>
        </p:txBody>
      </p:sp>
      <p:sp>
        <p:nvSpPr>
          <p:cNvPr id="3" name="Teksti"/>
          <p:cNvSpPr>
            <a:spLocks noGrp="1"/>
          </p:cNvSpPr>
          <p:nvPr>
            <p:ph idx="1"/>
          </p:nvPr>
        </p:nvSpPr>
        <p:spPr>
          <a:xfrm>
            <a:off x="1838261" y="1557338"/>
            <a:ext cx="8288402" cy="4614862"/>
          </a:xfrm>
        </p:spPr>
        <p:txBody>
          <a:bodyPr lIns="0" tIns="0" rIns="0" bIns="0">
            <a:normAutofit/>
          </a:bodyPr>
          <a:lstStyle>
            <a:lvl1pPr>
              <a:lnSpc>
                <a:spcPct val="100000"/>
              </a:lnSpc>
              <a:buFontTx/>
              <a:buNone/>
              <a:defRPr sz="2800"/>
            </a:lvl1pPr>
            <a:lvl2pPr marL="451025" indent="0">
              <a:lnSpc>
                <a:spcPct val="100000"/>
              </a:lnSpc>
              <a:buFontTx/>
              <a:buNone/>
              <a:defRPr sz="2400"/>
            </a:lvl2pPr>
            <a:lvl3pPr marL="902050" indent="0">
              <a:lnSpc>
                <a:spcPct val="100000"/>
              </a:lnSpc>
              <a:buFontTx/>
              <a:buNone/>
              <a:defRPr sz="2000"/>
            </a:lvl3pPr>
            <a:lvl4pPr marL="1353075" indent="0">
              <a:lnSpc>
                <a:spcPct val="100000"/>
              </a:lnSpc>
              <a:buFontTx/>
              <a:buNone/>
              <a:defRPr sz="2000"/>
            </a:lvl4pPr>
            <a:lvl5pPr marL="1804100" indent="0">
              <a:lnSpc>
                <a:spcPct val="100000"/>
              </a:lnSpc>
              <a:buFontTx/>
              <a:buNone/>
              <a:defRPr sz="2000"/>
            </a:lvl5pPr>
            <a:lvl6pPr>
              <a:defRPr/>
            </a:lvl6pPr>
            <a:lvl7pPr>
              <a:defRPr/>
            </a:lvl7pPr>
            <a:lvl8pPr>
              <a:defRPr/>
            </a:lvl8pPr>
            <a:lvl9pP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11" name="PVM">
            <a:extLst>
              <a:ext uri="{FF2B5EF4-FFF2-40B4-BE49-F238E27FC236}">
                <a16:creationId xmlns:a16="http://schemas.microsoft.com/office/drawing/2014/main" id="{4D1696E1-64D5-8F11-6881-71E96FB3A6FC}"/>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2" name="Dianro">
            <a:extLst>
              <a:ext uri="{FF2B5EF4-FFF2-40B4-BE49-F238E27FC236}">
                <a16:creationId xmlns:a16="http://schemas.microsoft.com/office/drawing/2014/main" id="{836BE285-20B7-0DE2-B69C-627D9D9133D9}"/>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3" name="Alaviite">
            <a:extLst>
              <a:ext uri="{FF2B5EF4-FFF2-40B4-BE49-F238E27FC236}">
                <a16:creationId xmlns:a16="http://schemas.microsoft.com/office/drawing/2014/main" id="{360C0B59-B72A-4771-5A0B-FFDB1738A859}"/>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181907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Värikäs 2 - Teksti (ei bulletpoint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839600" y="260350"/>
            <a:ext cx="8269538" cy="865188"/>
          </a:xfrm>
        </p:spPr>
        <p:txBody>
          <a:bodyPr/>
          <a:lstStyle/>
          <a:p>
            <a:r>
              <a:rPr lang="fi-FI"/>
              <a:t>Otsikko ja teksti ilman </a:t>
            </a:r>
            <a:r>
              <a:rPr lang="fi-FI" err="1"/>
              <a:t>bulletpointeja</a:t>
            </a:r>
            <a:endParaRPr/>
          </a:p>
        </p:txBody>
      </p:sp>
      <p:sp>
        <p:nvSpPr>
          <p:cNvPr id="3" name="Teksti"/>
          <p:cNvSpPr>
            <a:spLocks noGrp="1"/>
          </p:cNvSpPr>
          <p:nvPr>
            <p:ph idx="1"/>
          </p:nvPr>
        </p:nvSpPr>
        <p:spPr>
          <a:xfrm>
            <a:off x="1838261" y="1557338"/>
            <a:ext cx="8288402" cy="4614862"/>
          </a:xfrm>
        </p:spPr>
        <p:txBody>
          <a:bodyPr lIns="0" tIns="0" rIns="0" bIns="0">
            <a:normAutofit/>
          </a:bodyPr>
          <a:lstStyle>
            <a:lvl1pPr>
              <a:lnSpc>
                <a:spcPct val="100000"/>
              </a:lnSpc>
              <a:buFontTx/>
              <a:buNone/>
              <a:defRPr sz="2800"/>
            </a:lvl1pPr>
            <a:lvl2pPr marL="451025" indent="0">
              <a:lnSpc>
                <a:spcPct val="100000"/>
              </a:lnSpc>
              <a:buFontTx/>
              <a:buNone/>
              <a:defRPr sz="2400"/>
            </a:lvl2pPr>
            <a:lvl3pPr marL="902050" indent="0">
              <a:lnSpc>
                <a:spcPct val="100000"/>
              </a:lnSpc>
              <a:buFontTx/>
              <a:buNone/>
              <a:defRPr sz="2000"/>
            </a:lvl3pPr>
            <a:lvl4pPr marL="1353075" indent="0">
              <a:lnSpc>
                <a:spcPct val="100000"/>
              </a:lnSpc>
              <a:buFontTx/>
              <a:buNone/>
              <a:defRPr sz="2000"/>
            </a:lvl4pPr>
            <a:lvl5pPr marL="1804100" indent="0">
              <a:lnSpc>
                <a:spcPct val="100000"/>
              </a:lnSpc>
              <a:buFontTx/>
              <a:buNone/>
              <a:defRPr sz="2000"/>
            </a:lvl5pPr>
            <a:lvl6pPr>
              <a:defRPr/>
            </a:lvl6pPr>
            <a:lvl7pPr>
              <a:defRPr/>
            </a:lvl7pPr>
            <a:lvl8pPr>
              <a:defRPr/>
            </a:lvl8pPr>
            <a:lvl9pP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11" name="PVM">
            <a:extLst>
              <a:ext uri="{FF2B5EF4-FFF2-40B4-BE49-F238E27FC236}">
                <a16:creationId xmlns:a16="http://schemas.microsoft.com/office/drawing/2014/main" id="{4D1696E1-64D5-8F11-6881-71E96FB3A6FC}"/>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2" name="Dianro">
            <a:extLst>
              <a:ext uri="{FF2B5EF4-FFF2-40B4-BE49-F238E27FC236}">
                <a16:creationId xmlns:a16="http://schemas.microsoft.com/office/drawing/2014/main" id="{836BE285-20B7-0DE2-B69C-627D9D9133D9}"/>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3" name="Alaviite">
            <a:extLst>
              <a:ext uri="{FF2B5EF4-FFF2-40B4-BE49-F238E27FC236}">
                <a16:creationId xmlns:a16="http://schemas.microsoft.com/office/drawing/2014/main" id="{360C0B59-B72A-4771-5A0B-FFDB1738A859}"/>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3181739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Värikäs 3 - Teksti (ei bulletpoint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839600" y="260350"/>
            <a:ext cx="8269538" cy="865188"/>
          </a:xfrm>
        </p:spPr>
        <p:txBody>
          <a:bodyPr/>
          <a:lstStyle/>
          <a:p>
            <a:r>
              <a:rPr lang="fi-FI"/>
              <a:t>Otsikko ja teksti ilman </a:t>
            </a:r>
            <a:r>
              <a:rPr lang="fi-FI" err="1"/>
              <a:t>bulletpointeja</a:t>
            </a:r>
            <a:endParaRPr/>
          </a:p>
        </p:txBody>
      </p:sp>
      <p:sp>
        <p:nvSpPr>
          <p:cNvPr id="3" name="Teksti"/>
          <p:cNvSpPr>
            <a:spLocks noGrp="1"/>
          </p:cNvSpPr>
          <p:nvPr>
            <p:ph idx="1"/>
          </p:nvPr>
        </p:nvSpPr>
        <p:spPr>
          <a:xfrm>
            <a:off x="1838261" y="1557338"/>
            <a:ext cx="8288402" cy="4614862"/>
          </a:xfrm>
        </p:spPr>
        <p:txBody>
          <a:bodyPr lIns="0" tIns="0" rIns="0" bIns="0">
            <a:normAutofit/>
          </a:bodyPr>
          <a:lstStyle>
            <a:lvl1pPr>
              <a:lnSpc>
                <a:spcPct val="100000"/>
              </a:lnSpc>
              <a:buFontTx/>
              <a:buNone/>
              <a:defRPr sz="2800"/>
            </a:lvl1pPr>
            <a:lvl2pPr marL="451025" indent="0">
              <a:lnSpc>
                <a:spcPct val="100000"/>
              </a:lnSpc>
              <a:buFontTx/>
              <a:buNone/>
              <a:defRPr sz="2400"/>
            </a:lvl2pPr>
            <a:lvl3pPr marL="902050" indent="0">
              <a:lnSpc>
                <a:spcPct val="100000"/>
              </a:lnSpc>
              <a:buFontTx/>
              <a:buNone/>
              <a:defRPr sz="2000"/>
            </a:lvl3pPr>
            <a:lvl4pPr marL="1353075" indent="0">
              <a:lnSpc>
                <a:spcPct val="100000"/>
              </a:lnSpc>
              <a:buFontTx/>
              <a:buNone/>
              <a:defRPr sz="2000"/>
            </a:lvl4pPr>
            <a:lvl5pPr marL="1804100" indent="0">
              <a:lnSpc>
                <a:spcPct val="100000"/>
              </a:lnSpc>
              <a:buFontTx/>
              <a:buNone/>
              <a:defRPr sz="2000"/>
            </a:lvl5pPr>
            <a:lvl6pPr>
              <a:defRPr/>
            </a:lvl6pPr>
            <a:lvl7pPr>
              <a:defRPr/>
            </a:lvl7pPr>
            <a:lvl8pPr>
              <a:defRPr/>
            </a:lvl8pPr>
            <a:lvl9pP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9" name="PVM">
            <a:extLst>
              <a:ext uri="{FF2B5EF4-FFF2-40B4-BE49-F238E27FC236}">
                <a16:creationId xmlns:a16="http://schemas.microsoft.com/office/drawing/2014/main" id="{74D28EA9-B7C2-86F9-B472-24F7C12ECA73}"/>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0" name="Dianro">
            <a:extLst>
              <a:ext uri="{FF2B5EF4-FFF2-40B4-BE49-F238E27FC236}">
                <a16:creationId xmlns:a16="http://schemas.microsoft.com/office/drawing/2014/main" id="{E1BED8DE-3B22-F93F-4AD0-93719D05AC83}"/>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1" name="Alaviite">
            <a:extLst>
              <a:ext uri="{FF2B5EF4-FFF2-40B4-BE49-F238E27FC236}">
                <a16:creationId xmlns:a16="http://schemas.microsoft.com/office/drawing/2014/main" id="{EB144198-EC7E-19F3-F183-717A45A50DCA}"/>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510106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Värikäs 4 - Teksti (ei bulletpoint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839600" y="260350"/>
            <a:ext cx="8269538" cy="865188"/>
          </a:xfrm>
        </p:spPr>
        <p:txBody>
          <a:bodyPr/>
          <a:lstStyle/>
          <a:p>
            <a:r>
              <a:rPr lang="fi-FI"/>
              <a:t>Otsikko ja teksti ilman </a:t>
            </a:r>
            <a:r>
              <a:rPr lang="fi-FI" err="1"/>
              <a:t>bulletpointeja</a:t>
            </a:r>
            <a:endParaRPr/>
          </a:p>
        </p:txBody>
      </p:sp>
      <p:sp>
        <p:nvSpPr>
          <p:cNvPr id="3" name="Teksti"/>
          <p:cNvSpPr>
            <a:spLocks noGrp="1"/>
          </p:cNvSpPr>
          <p:nvPr>
            <p:ph idx="1"/>
          </p:nvPr>
        </p:nvSpPr>
        <p:spPr>
          <a:xfrm>
            <a:off x="1838261" y="1557338"/>
            <a:ext cx="8288402" cy="4614862"/>
          </a:xfrm>
        </p:spPr>
        <p:txBody>
          <a:bodyPr lIns="0" tIns="0" rIns="0" bIns="0">
            <a:normAutofit/>
          </a:bodyPr>
          <a:lstStyle>
            <a:lvl1pPr>
              <a:lnSpc>
                <a:spcPct val="100000"/>
              </a:lnSpc>
              <a:buFontTx/>
              <a:buNone/>
              <a:defRPr sz="2800"/>
            </a:lvl1pPr>
            <a:lvl2pPr marL="451025" indent="0">
              <a:lnSpc>
                <a:spcPct val="100000"/>
              </a:lnSpc>
              <a:buFontTx/>
              <a:buNone/>
              <a:defRPr sz="2400"/>
            </a:lvl2pPr>
            <a:lvl3pPr marL="902050" indent="0">
              <a:lnSpc>
                <a:spcPct val="100000"/>
              </a:lnSpc>
              <a:buFontTx/>
              <a:buNone/>
              <a:defRPr sz="2000"/>
            </a:lvl3pPr>
            <a:lvl4pPr marL="1353075" indent="0">
              <a:lnSpc>
                <a:spcPct val="100000"/>
              </a:lnSpc>
              <a:buFontTx/>
              <a:buNone/>
              <a:defRPr sz="2000"/>
            </a:lvl4pPr>
            <a:lvl5pPr marL="1804100" indent="0">
              <a:lnSpc>
                <a:spcPct val="100000"/>
              </a:lnSpc>
              <a:buFontTx/>
              <a:buNone/>
              <a:defRPr sz="2000"/>
            </a:lvl5pPr>
            <a:lvl6pPr>
              <a:defRPr/>
            </a:lvl6pPr>
            <a:lvl7pPr>
              <a:defRPr/>
            </a:lvl7pPr>
            <a:lvl8pPr>
              <a:defRPr/>
            </a:lvl8pPr>
            <a:lvl9pP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9" name="PVM">
            <a:extLst>
              <a:ext uri="{FF2B5EF4-FFF2-40B4-BE49-F238E27FC236}">
                <a16:creationId xmlns:a16="http://schemas.microsoft.com/office/drawing/2014/main" id="{74D28EA9-B7C2-86F9-B472-24F7C12ECA73}"/>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0" name="Dianro">
            <a:extLst>
              <a:ext uri="{FF2B5EF4-FFF2-40B4-BE49-F238E27FC236}">
                <a16:creationId xmlns:a16="http://schemas.microsoft.com/office/drawing/2014/main" id="{E1BED8DE-3B22-F93F-4AD0-93719D05AC83}"/>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1" name="Alaviite">
            <a:extLst>
              <a:ext uri="{FF2B5EF4-FFF2-40B4-BE49-F238E27FC236}">
                <a16:creationId xmlns:a16="http://schemas.microsoft.com/office/drawing/2014/main" id="{EB144198-EC7E-19F3-F183-717A45A50DCA}"/>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3265683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Värikäs 4 - Teksti (ei bulletpointe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p:cNvSpPr>
            <a:spLocks noGrp="1"/>
          </p:cNvSpPr>
          <p:nvPr>
            <p:ph type="title" hasCustomPrompt="1"/>
          </p:nvPr>
        </p:nvSpPr>
        <p:spPr>
          <a:xfrm>
            <a:off x="1839600" y="260350"/>
            <a:ext cx="8269538" cy="865188"/>
          </a:xfrm>
        </p:spPr>
        <p:txBody>
          <a:bodyPr/>
          <a:lstStyle/>
          <a:p>
            <a:r>
              <a:rPr lang="fi-FI"/>
              <a:t>Otsikko ja teksti ilman </a:t>
            </a:r>
            <a:r>
              <a:rPr lang="fi-FI" err="1"/>
              <a:t>bulletpointeja</a:t>
            </a:r>
            <a:endParaRPr/>
          </a:p>
        </p:txBody>
      </p:sp>
      <p:sp>
        <p:nvSpPr>
          <p:cNvPr id="3" name="Teksti"/>
          <p:cNvSpPr>
            <a:spLocks noGrp="1"/>
          </p:cNvSpPr>
          <p:nvPr>
            <p:ph idx="1"/>
          </p:nvPr>
        </p:nvSpPr>
        <p:spPr>
          <a:xfrm>
            <a:off x="1838261" y="1557338"/>
            <a:ext cx="8288402" cy="4614862"/>
          </a:xfrm>
        </p:spPr>
        <p:txBody>
          <a:bodyPr lIns="0" tIns="0" rIns="0" bIns="0">
            <a:normAutofit/>
          </a:bodyPr>
          <a:lstStyle>
            <a:lvl1pPr>
              <a:lnSpc>
                <a:spcPct val="100000"/>
              </a:lnSpc>
              <a:buFontTx/>
              <a:buNone/>
              <a:defRPr sz="2800"/>
            </a:lvl1pPr>
            <a:lvl2pPr marL="451025" indent="0">
              <a:lnSpc>
                <a:spcPct val="100000"/>
              </a:lnSpc>
              <a:buFontTx/>
              <a:buNone/>
              <a:defRPr sz="2400"/>
            </a:lvl2pPr>
            <a:lvl3pPr marL="902050" indent="0">
              <a:lnSpc>
                <a:spcPct val="100000"/>
              </a:lnSpc>
              <a:buFontTx/>
              <a:buNone/>
              <a:defRPr sz="2000"/>
            </a:lvl3pPr>
            <a:lvl4pPr marL="1353075" indent="0">
              <a:lnSpc>
                <a:spcPct val="100000"/>
              </a:lnSpc>
              <a:buFontTx/>
              <a:buNone/>
              <a:defRPr sz="2000"/>
            </a:lvl4pPr>
            <a:lvl5pPr marL="1804100" indent="0">
              <a:lnSpc>
                <a:spcPct val="100000"/>
              </a:lnSpc>
              <a:buFontTx/>
              <a:buNone/>
              <a:defRPr sz="2000"/>
            </a:lvl5pPr>
            <a:lvl6pPr>
              <a:defRPr/>
            </a:lvl6pPr>
            <a:lvl7pPr>
              <a:defRPr/>
            </a:lvl7pPr>
            <a:lvl8pPr>
              <a:defRPr/>
            </a:lvl8pPr>
            <a:lvl9pP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9" name="PVM">
            <a:extLst>
              <a:ext uri="{FF2B5EF4-FFF2-40B4-BE49-F238E27FC236}">
                <a16:creationId xmlns:a16="http://schemas.microsoft.com/office/drawing/2014/main" id="{74D28EA9-B7C2-86F9-B472-24F7C12ECA73}"/>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0" name="Dianro">
            <a:extLst>
              <a:ext uri="{FF2B5EF4-FFF2-40B4-BE49-F238E27FC236}">
                <a16:creationId xmlns:a16="http://schemas.microsoft.com/office/drawing/2014/main" id="{E1BED8DE-3B22-F93F-4AD0-93719D05AC83}"/>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1" name="Alaviite">
            <a:extLst>
              <a:ext uri="{FF2B5EF4-FFF2-40B4-BE49-F238E27FC236}">
                <a16:creationId xmlns:a16="http://schemas.microsoft.com/office/drawing/2014/main" id="{EB144198-EC7E-19F3-F183-717A45A50DCA}"/>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14483758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kenttää">
    <p:spTree>
      <p:nvGrpSpPr>
        <p:cNvPr id="1" name=""/>
        <p:cNvGrpSpPr/>
        <p:nvPr/>
      </p:nvGrpSpPr>
      <p:grpSpPr>
        <a:xfrm>
          <a:off x="0" y="0"/>
          <a:ext cx="0" cy="0"/>
          <a:chOff x="0" y="0"/>
          <a:chExt cx="0" cy="0"/>
        </a:xfrm>
      </p:grpSpPr>
      <p:sp>
        <p:nvSpPr>
          <p:cNvPr id="11" name="Otsikko">
            <a:extLst>
              <a:ext uri="{FF2B5EF4-FFF2-40B4-BE49-F238E27FC236}">
                <a16:creationId xmlns:a16="http://schemas.microsoft.com/office/drawing/2014/main" id="{30CF74AF-EDD3-7084-408B-F447FC479897}"/>
              </a:ext>
            </a:extLst>
          </p:cNvPr>
          <p:cNvSpPr>
            <a:spLocks noGrp="1"/>
          </p:cNvSpPr>
          <p:nvPr>
            <p:ph type="title" hasCustomPrompt="1"/>
          </p:nvPr>
        </p:nvSpPr>
        <p:spPr>
          <a:xfrm>
            <a:off x="1198563" y="259200"/>
            <a:ext cx="8928236" cy="865188"/>
          </a:xfrm>
        </p:spPr>
        <p:txBody>
          <a:bodyPr/>
          <a:lstStyle>
            <a:lvl1pPr>
              <a:lnSpc>
                <a:spcPts val="3440"/>
              </a:lnSpc>
              <a:defRPr/>
            </a:lvl1pPr>
          </a:lstStyle>
          <a:p>
            <a:r>
              <a:rPr lang="fi-FI"/>
              <a:t>Otsikko + 2 kenttää, </a:t>
            </a:r>
            <a:r>
              <a:rPr lang="fi-FI" err="1"/>
              <a:t>bulletpointit</a:t>
            </a:r>
            <a:endParaRPr/>
          </a:p>
        </p:txBody>
      </p:sp>
      <p:sp>
        <p:nvSpPr>
          <p:cNvPr id="3" name="Sisältö 1"/>
          <p:cNvSpPr>
            <a:spLocks noGrp="1"/>
          </p:cNvSpPr>
          <p:nvPr>
            <p:ph sz="half" idx="1"/>
          </p:nvPr>
        </p:nvSpPr>
        <p:spPr>
          <a:xfrm>
            <a:off x="1198563" y="1558800"/>
            <a:ext cx="4185111" cy="4751387"/>
          </a:xfrm>
        </p:spPr>
        <p:txBody>
          <a:bodyPr lIns="0" tIns="0" rIns="0" bIns="0">
            <a:normAutofit/>
          </a:bodyPr>
          <a:lstStyle>
            <a:lvl1pPr indent="0">
              <a:lnSpc>
                <a:spcPct val="100000"/>
              </a:lnSpc>
              <a:defRPr sz="2800"/>
            </a:lvl1pPr>
            <a:lvl2pPr>
              <a:lnSpc>
                <a:spcPct val="100000"/>
              </a:lnSpc>
              <a:defRPr sz="2400"/>
            </a:lvl2pPr>
            <a:lvl3pPr>
              <a:lnSpc>
                <a:spcPct val="100000"/>
              </a:lnSpc>
              <a:defRPr sz="20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4" name="Sisältö 2"/>
          <p:cNvSpPr>
            <a:spLocks noGrp="1"/>
          </p:cNvSpPr>
          <p:nvPr>
            <p:ph sz="half" idx="2"/>
          </p:nvPr>
        </p:nvSpPr>
        <p:spPr>
          <a:xfrm>
            <a:off x="5806663" y="1570665"/>
            <a:ext cx="4320000" cy="4738059"/>
          </a:xfrm>
        </p:spPr>
        <p:txBody>
          <a:bodyPr lIns="0" tIns="0" rIns="0" bIns="0">
            <a:normAutofit/>
          </a:bodyPr>
          <a:lstStyle>
            <a:lvl1pPr>
              <a:lnSpc>
                <a:spcPct val="100000"/>
              </a:lnSpc>
              <a:defRPr sz="2800"/>
            </a:lvl1pPr>
            <a:lvl2pPr>
              <a:lnSpc>
                <a:spcPct val="100000"/>
              </a:lnSpc>
              <a:defRPr sz="2400"/>
            </a:lvl2pPr>
            <a:lvl3pPr>
              <a:lnSpc>
                <a:spcPct val="100000"/>
              </a:lnSpc>
              <a:defRPr sz="20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5" name="PVM">
            <a:extLst>
              <a:ext uri="{FF2B5EF4-FFF2-40B4-BE49-F238E27FC236}">
                <a16:creationId xmlns:a16="http://schemas.microsoft.com/office/drawing/2014/main" id="{CDEE20C7-4865-B48F-525D-3AD0AE1B19CF}"/>
              </a:ext>
            </a:extLst>
          </p:cNvPr>
          <p:cNvSpPr>
            <a:spLocks noGrp="1"/>
          </p:cNvSpPr>
          <p:nvPr>
            <p:ph type="dt" sz="half" idx="10"/>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6" name="Dianro">
            <a:extLst>
              <a:ext uri="{FF2B5EF4-FFF2-40B4-BE49-F238E27FC236}">
                <a16:creationId xmlns:a16="http://schemas.microsoft.com/office/drawing/2014/main" id="{4D62F0EB-9E60-323A-ABF9-E79EFE2C9372}"/>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7" name="Alaviite">
            <a:extLst>
              <a:ext uri="{FF2B5EF4-FFF2-40B4-BE49-F238E27FC236}">
                <a16:creationId xmlns:a16="http://schemas.microsoft.com/office/drawing/2014/main" id="{F714AD0A-F88D-F945-3C6A-7B5A43E492E8}"/>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1297796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väliotsikkoa &amp; saraketta">
    <p:spTree>
      <p:nvGrpSpPr>
        <p:cNvPr id="1" name=""/>
        <p:cNvGrpSpPr/>
        <p:nvPr/>
      </p:nvGrpSpPr>
      <p:grpSpPr>
        <a:xfrm>
          <a:off x="0" y="0"/>
          <a:ext cx="0" cy="0"/>
          <a:chOff x="0" y="0"/>
          <a:chExt cx="0" cy="0"/>
        </a:xfrm>
      </p:grpSpPr>
      <p:sp>
        <p:nvSpPr>
          <p:cNvPr id="3" name="Välitotsikko 1"/>
          <p:cNvSpPr>
            <a:spLocks noGrp="1"/>
          </p:cNvSpPr>
          <p:nvPr>
            <p:ph type="body" idx="1" hasCustomPrompt="1"/>
          </p:nvPr>
        </p:nvSpPr>
        <p:spPr>
          <a:xfrm>
            <a:off x="1198563" y="1557338"/>
            <a:ext cx="4284000" cy="647526"/>
          </a:xfrm>
        </p:spPr>
        <p:txBody>
          <a:bodyPr lIns="0" tIns="0" rIns="0" bIns="0" anchor="ctr">
            <a:normAutofit/>
          </a:bodyPr>
          <a:lstStyle>
            <a:lvl1pPr marL="0" indent="0">
              <a:lnSpc>
                <a:spcPct val="100000"/>
              </a:lnSpc>
              <a:buNone/>
              <a:defRPr sz="2400" b="1" i="0">
                <a:solidFill>
                  <a:schemeClr val="tx1"/>
                </a:solidFill>
                <a:latin typeface="+mn-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fi-FI"/>
              <a:t>Tähän mahtuu </a:t>
            </a:r>
            <a:br>
              <a:rPr lang="fi-FI"/>
            </a:br>
            <a:r>
              <a:rPr lang="fi-FI"/>
              <a:t>kaksirivinen otsikko</a:t>
            </a:r>
          </a:p>
        </p:txBody>
      </p:sp>
      <p:sp>
        <p:nvSpPr>
          <p:cNvPr id="4" name="Teksti 1"/>
          <p:cNvSpPr>
            <a:spLocks noGrp="1"/>
          </p:cNvSpPr>
          <p:nvPr>
            <p:ph sz="half" idx="2"/>
          </p:nvPr>
        </p:nvSpPr>
        <p:spPr>
          <a:xfrm>
            <a:off x="1198563" y="2492896"/>
            <a:ext cx="4284000" cy="3815829"/>
          </a:xfrm>
        </p:spPr>
        <p:txBody>
          <a:bodyPr lIns="0" tIns="0" rIns="0" bIns="0">
            <a:normAutofit/>
          </a:bodyPr>
          <a:lstStyle>
            <a:lvl1pPr>
              <a:lnSpc>
                <a:spcPct val="100000"/>
              </a:lnSpc>
              <a:defRPr sz="24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2000"/>
            </a:lvl6pPr>
            <a:lvl7pPr>
              <a:defRPr sz="2000"/>
            </a:lvl7pPr>
            <a:lvl8pPr>
              <a:defRPr sz="2000" baseline="0"/>
            </a:lvl8pPr>
            <a:lvl9pPr>
              <a:defRPr sz="2000" baseline="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5" name="Väliotsikko 2"/>
          <p:cNvSpPr>
            <a:spLocks noGrp="1"/>
          </p:cNvSpPr>
          <p:nvPr>
            <p:ph type="body" sz="quarter" idx="3" hasCustomPrompt="1"/>
          </p:nvPr>
        </p:nvSpPr>
        <p:spPr>
          <a:xfrm>
            <a:off x="5842799" y="1557338"/>
            <a:ext cx="4284000" cy="647526"/>
          </a:xfrm>
        </p:spPr>
        <p:txBody>
          <a:bodyPr lIns="0" tIns="0" rIns="0" bIns="0" anchor="ctr">
            <a:normAutofit/>
          </a:bodyPr>
          <a:lstStyle>
            <a:lvl1pPr marL="0" indent="0">
              <a:lnSpc>
                <a:spcPct val="100000"/>
              </a:lnSpc>
              <a:buNone/>
              <a:defRPr lang="fi-FI" sz="2400" b="1" i="0" kern="1200" dirty="0" smtClean="0">
                <a:solidFill>
                  <a:schemeClr val="tx1"/>
                </a:solidFill>
                <a:latin typeface="+mn-lt"/>
                <a:ea typeface="+mn-ea"/>
                <a:cs typeface="+mn-cs"/>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fi-FI"/>
              <a:t>Tähän mahtuu </a:t>
            </a:r>
            <a:br>
              <a:rPr lang="fi-FI"/>
            </a:br>
            <a:r>
              <a:rPr lang="fi-FI"/>
              <a:t>kaksirivinen otsikko</a:t>
            </a:r>
          </a:p>
        </p:txBody>
      </p:sp>
      <p:sp>
        <p:nvSpPr>
          <p:cNvPr id="6" name="Teksti 2"/>
          <p:cNvSpPr>
            <a:spLocks noGrp="1"/>
          </p:cNvSpPr>
          <p:nvPr>
            <p:ph sz="quarter" idx="4"/>
          </p:nvPr>
        </p:nvSpPr>
        <p:spPr>
          <a:xfrm>
            <a:off x="5842801" y="2492896"/>
            <a:ext cx="4284000" cy="3815829"/>
          </a:xfrm>
        </p:spPr>
        <p:txBody>
          <a:bodyPr lIns="0" tIns="0" rIns="0" bIns="0">
            <a:normAutofit/>
          </a:bodyPr>
          <a:lstStyle>
            <a:lvl1pPr>
              <a:lnSpc>
                <a:spcPct val="100000"/>
              </a:lnSpc>
              <a:defRPr sz="24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2000"/>
            </a:lvl6pPr>
            <a:lvl7pPr>
              <a:defRPr sz="2000"/>
            </a:lvl7pPr>
            <a:lvl8pPr>
              <a:defRPr sz="2000" baseline="0"/>
            </a:lvl8pPr>
            <a:lvl9pPr>
              <a:defRPr sz="2000" baseline="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7" name="Otsikko">
            <a:extLst>
              <a:ext uri="{FF2B5EF4-FFF2-40B4-BE49-F238E27FC236}">
                <a16:creationId xmlns:a16="http://schemas.microsoft.com/office/drawing/2014/main" id="{2B059EEB-DB83-196B-14A8-55B9248EC0E6}"/>
              </a:ext>
            </a:extLst>
          </p:cNvPr>
          <p:cNvSpPr>
            <a:spLocks noGrp="1"/>
          </p:cNvSpPr>
          <p:nvPr>
            <p:ph type="title" hasCustomPrompt="1"/>
          </p:nvPr>
        </p:nvSpPr>
        <p:spPr>
          <a:xfrm>
            <a:off x="1198563" y="259200"/>
            <a:ext cx="8928236" cy="865188"/>
          </a:xfrm>
        </p:spPr>
        <p:txBody>
          <a:bodyPr/>
          <a:lstStyle>
            <a:lvl1pPr>
              <a:lnSpc>
                <a:spcPts val="3440"/>
              </a:lnSpc>
              <a:defRPr/>
            </a:lvl1pPr>
          </a:lstStyle>
          <a:p>
            <a:r>
              <a:rPr lang="fi-FI"/>
              <a:t>Otsikko, 2 alaotsikkoa, 2 kenttää</a:t>
            </a:r>
            <a:endParaRPr/>
          </a:p>
        </p:txBody>
      </p:sp>
      <p:sp>
        <p:nvSpPr>
          <p:cNvPr id="9" name="PVM">
            <a:extLst>
              <a:ext uri="{FF2B5EF4-FFF2-40B4-BE49-F238E27FC236}">
                <a16:creationId xmlns:a16="http://schemas.microsoft.com/office/drawing/2014/main" id="{F3A46456-B017-3F27-FFC5-D2FD8E3248CF}"/>
              </a:ext>
            </a:extLst>
          </p:cNvPr>
          <p:cNvSpPr>
            <a:spLocks noGrp="1"/>
          </p:cNvSpPr>
          <p:nvPr>
            <p:ph type="dt" sz="half" idx="10"/>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13" name="Dianro">
            <a:extLst>
              <a:ext uri="{FF2B5EF4-FFF2-40B4-BE49-F238E27FC236}">
                <a16:creationId xmlns:a16="http://schemas.microsoft.com/office/drawing/2014/main" id="{E7EA0AF0-218D-E61B-2453-4C710399FD2E}"/>
              </a:ext>
            </a:extLst>
          </p:cNvPr>
          <p:cNvSpPr>
            <a:spLocks noGrp="1"/>
          </p:cNvSpPr>
          <p:nvPr>
            <p:ph type="sldNum" sz="quarter" idx="11"/>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4" name="Alaviite">
            <a:extLst>
              <a:ext uri="{FF2B5EF4-FFF2-40B4-BE49-F238E27FC236}">
                <a16:creationId xmlns:a16="http://schemas.microsoft.com/office/drawing/2014/main" id="{64CC1F6D-4629-C080-86D4-DABC4FCE871C}"/>
              </a:ext>
            </a:extLst>
          </p:cNvPr>
          <p:cNvSpPr>
            <a:spLocks noGrp="1"/>
          </p:cNvSpPr>
          <p:nvPr>
            <p:ph type="ftr" sz="quarter" idx="12"/>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487039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Otsikkodia kehy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austa">
            <a:extLst>
              <a:ext uri="{FF2B5EF4-FFF2-40B4-BE49-F238E27FC236}">
                <a16:creationId xmlns:a16="http://schemas.microsoft.com/office/drawing/2014/main" id="{C2760E02-9DB8-3BB7-2FCC-A15209FA1062}"/>
              </a:ext>
              <a:ext uri="{C183D7F6-B498-43B3-948B-1728B52AA6E4}">
                <adec:decorative xmlns:adec="http://schemas.microsoft.com/office/drawing/2017/decorative" val="1"/>
              </a:ext>
            </a:extLst>
          </p:cNvPr>
          <p:cNvSpPr/>
          <p:nvPr userDrawn="1"/>
        </p:nvSpPr>
        <p:spPr>
          <a:xfrm>
            <a:off x="549795" y="484816"/>
            <a:ext cx="11089233" cy="582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Otsikko">
            <a:extLst>
              <a:ext uri="{FF2B5EF4-FFF2-40B4-BE49-F238E27FC236}">
                <a16:creationId xmlns:a16="http://schemas.microsoft.com/office/drawing/2014/main" id="{79FB9588-FFAD-8C5E-CA19-533724018547}"/>
              </a:ext>
            </a:extLst>
          </p:cNvPr>
          <p:cNvSpPr>
            <a:spLocks noGrp="1"/>
          </p:cNvSpPr>
          <p:nvPr>
            <p:ph type="title"/>
          </p:nvPr>
        </p:nvSpPr>
        <p:spPr>
          <a:xfrm>
            <a:off x="2061964" y="2183291"/>
            <a:ext cx="8064699" cy="1801292"/>
          </a:xfrm>
        </p:spPr>
        <p:txBody>
          <a:bodyPr anchor="b">
            <a:normAutofit/>
          </a:bodyPr>
          <a:lstStyle>
            <a:lvl1pPr algn="ctr">
              <a:defRPr sz="4000">
                <a:solidFill>
                  <a:schemeClr val="accent1"/>
                </a:solidFill>
              </a:defRPr>
            </a:lvl1pPr>
          </a:lstStyle>
          <a:p>
            <a:r>
              <a:rPr lang="fi-FI"/>
              <a:t>Muokkaa ots. perustyyl. napsautt.</a:t>
            </a:r>
          </a:p>
        </p:txBody>
      </p:sp>
      <p:sp>
        <p:nvSpPr>
          <p:cNvPr id="5" name="Somekanava">
            <a:extLst>
              <a:ext uri="{FF2B5EF4-FFF2-40B4-BE49-F238E27FC236}">
                <a16:creationId xmlns:a16="http://schemas.microsoft.com/office/drawing/2014/main" id="{FA86527E-3D1F-DAB7-9890-39DD32327ED3}"/>
              </a:ext>
            </a:extLst>
          </p:cNvPr>
          <p:cNvSpPr>
            <a:spLocks noGrp="1"/>
          </p:cNvSpPr>
          <p:nvPr>
            <p:ph type="body" sz="quarter" idx="10" hasCustomPrompt="1"/>
          </p:nvPr>
        </p:nvSpPr>
        <p:spPr>
          <a:xfrm>
            <a:off x="2062163" y="4868863"/>
            <a:ext cx="8064500" cy="576262"/>
          </a:xfrm>
        </p:spPr>
        <p:txBody>
          <a:bodyPr/>
          <a:lstStyle>
            <a:lvl1pPr algn="ctr">
              <a:defRPr/>
            </a:lvl1pPr>
          </a:lstStyle>
          <a:p>
            <a:r>
              <a:rPr lang="fi-FI" sz="2400">
                <a:solidFill>
                  <a:schemeClr val="accent1">
                    <a:lumMod val="75000"/>
                  </a:schemeClr>
                </a:solidFill>
              </a:rPr>
              <a:t>päivämäärä</a:t>
            </a:r>
          </a:p>
        </p:txBody>
      </p:sp>
      <p:sp>
        <p:nvSpPr>
          <p:cNvPr id="3" name="Nimi"/>
          <p:cNvSpPr>
            <a:spLocks noGrp="1"/>
          </p:cNvSpPr>
          <p:nvPr>
            <p:ph type="subTitle" idx="1" hasCustomPrompt="1"/>
          </p:nvPr>
        </p:nvSpPr>
        <p:spPr>
          <a:xfrm>
            <a:off x="2061964" y="4254711"/>
            <a:ext cx="8064699" cy="504056"/>
          </a:xfrm>
        </p:spPr>
        <p:txBody>
          <a:bodyPr>
            <a:normAutofit/>
          </a:bodyPr>
          <a:lstStyle>
            <a:lvl1pPr marL="0" indent="0" algn="ctr">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fi-FI"/>
              <a:t>Nimi Sukunimi</a:t>
            </a:r>
            <a:endParaRPr/>
          </a:p>
        </p:txBody>
      </p:sp>
      <p:pic>
        <p:nvPicPr>
          <p:cNvPr id="2" name="Kuva 1" descr="Kuva, joka sisältää kohteen Värikkyys&#10;&#10;Kuvaus luotu automaattisesti">
            <a:extLst>
              <a:ext uri="{FF2B5EF4-FFF2-40B4-BE49-F238E27FC236}">
                <a16:creationId xmlns:a16="http://schemas.microsoft.com/office/drawing/2014/main" id="{733E83DB-5BBB-EEE1-077F-FF38D44A29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3175" y="1228013"/>
            <a:ext cx="1942274" cy="1081199"/>
          </a:xfrm>
          <a:prstGeom prst="rect">
            <a:avLst/>
          </a:prstGeom>
        </p:spPr>
      </p:pic>
    </p:spTree>
    <p:extLst>
      <p:ext uri="{BB962C8B-B14F-4D97-AF65-F5344CB8AC3E}">
        <p14:creationId xmlns:p14="http://schemas.microsoft.com/office/powerpoint/2010/main" val="2004981100"/>
      </p:ext>
    </p:extLst>
  </p:cSld>
  <p:clrMapOvr>
    <a:masterClrMapping/>
  </p:clrMapOvr>
  <p:extLst>
    <p:ext uri="{DCECCB84-F9BA-43D5-87BE-67443E8EF086}">
      <p15:sldGuideLst xmlns:p15="http://schemas.microsoft.com/office/powerpoint/2012/main">
        <p15:guide id="1" pos="383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sto + 1 kenttä">
    <p:spTree>
      <p:nvGrpSpPr>
        <p:cNvPr id="1" name=""/>
        <p:cNvGrpSpPr/>
        <p:nvPr/>
      </p:nvGrpSpPr>
      <p:grpSpPr>
        <a:xfrm>
          <a:off x="0" y="0"/>
          <a:ext cx="0" cy="0"/>
          <a:chOff x="0" y="0"/>
          <a:chExt cx="0" cy="0"/>
        </a:xfrm>
      </p:grpSpPr>
      <p:sp>
        <p:nvSpPr>
          <p:cNvPr id="8" name="Otsikko">
            <a:extLst>
              <a:ext uri="{FF2B5EF4-FFF2-40B4-BE49-F238E27FC236}">
                <a16:creationId xmlns:a16="http://schemas.microsoft.com/office/drawing/2014/main" id="{B6BB657F-9D02-EC86-DEDF-30224CB840B0}"/>
              </a:ext>
            </a:extLst>
          </p:cNvPr>
          <p:cNvSpPr>
            <a:spLocks noGrp="1"/>
          </p:cNvSpPr>
          <p:nvPr>
            <p:ph type="title" hasCustomPrompt="1"/>
          </p:nvPr>
        </p:nvSpPr>
        <p:spPr>
          <a:xfrm>
            <a:off x="1198562" y="259200"/>
            <a:ext cx="8928237" cy="865188"/>
          </a:xfrm>
        </p:spPr>
        <p:txBody>
          <a:bodyPr/>
          <a:lstStyle>
            <a:lvl1pPr>
              <a:lnSpc>
                <a:spcPts val="3440"/>
              </a:lnSpc>
              <a:defRPr/>
            </a:lvl1pPr>
          </a:lstStyle>
          <a:p>
            <a:r>
              <a:rPr lang="fi-FI"/>
              <a:t>Otsikko, nosto/sitaatti/väliotsikko + sisältökenttä</a:t>
            </a:r>
            <a:endParaRPr/>
          </a:p>
        </p:txBody>
      </p:sp>
      <p:sp>
        <p:nvSpPr>
          <p:cNvPr id="4" name="Nosto tai väliotsikko"/>
          <p:cNvSpPr>
            <a:spLocks noGrp="1"/>
          </p:cNvSpPr>
          <p:nvPr>
            <p:ph type="body" sz="half" idx="2" hasCustomPrompt="1"/>
          </p:nvPr>
        </p:nvSpPr>
        <p:spPr>
          <a:xfrm>
            <a:off x="1198562" y="1557338"/>
            <a:ext cx="3201244" cy="4751388"/>
          </a:xfrm>
        </p:spPr>
        <p:txBody>
          <a:bodyPr lIns="0" tIns="0" rIns="0" bIns="0">
            <a:normAutofit/>
          </a:bodyPr>
          <a:lstStyle>
            <a:lvl1pPr marL="0" indent="0">
              <a:lnSpc>
                <a:spcPct val="100000"/>
              </a:lnSpc>
              <a:buNone/>
              <a:defRPr sz="2800" b="0">
                <a:solidFill>
                  <a:schemeClr val="accent1"/>
                </a:solidFill>
                <a:latin typeface="+mn-lt"/>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fi-FI"/>
              <a:t>Nostoteksti, sitaatti tai väliotsikko</a:t>
            </a:r>
          </a:p>
        </p:txBody>
      </p:sp>
      <p:sp>
        <p:nvSpPr>
          <p:cNvPr id="3" name="Sisältö"/>
          <p:cNvSpPr>
            <a:spLocks noGrp="1"/>
          </p:cNvSpPr>
          <p:nvPr>
            <p:ph idx="1"/>
          </p:nvPr>
        </p:nvSpPr>
        <p:spPr>
          <a:xfrm>
            <a:off x="5086300" y="1557335"/>
            <a:ext cx="5040363" cy="4751389"/>
          </a:xfrm>
        </p:spPr>
        <p:txBody>
          <a:bodyPr lIns="0" tIns="0" rIns="0" bIns="0">
            <a:normAutofit/>
          </a:bodyPr>
          <a:lstStyle>
            <a:lvl1pPr>
              <a:lnSpc>
                <a:spcPct val="100000"/>
              </a:lnSpc>
              <a:spcAft>
                <a:spcPts val="300"/>
              </a:spcAft>
              <a:defRPr sz="2800">
                <a:latin typeface="+mn-lt"/>
              </a:defRPr>
            </a:lvl1pPr>
            <a:lvl2pPr>
              <a:lnSpc>
                <a:spcPct val="100000"/>
              </a:lnSpc>
              <a:spcAft>
                <a:spcPts val="300"/>
              </a:spcAft>
              <a:defRPr sz="2400">
                <a:latin typeface="+mn-lt"/>
              </a:defRPr>
            </a:lvl2pPr>
            <a:lvl3pPr>
              <a:lnSpc>
                <a:spcPct val="100000"/>
              </a:lnSpc>
              <a:spcAft>
                <a:spcPts val="300"/>
              </a:spcAft>
              <a:defRPr sz="2000">
                <a:latin typeface="+mn-lt"/>
              </a:defRPr>
            </a:lvl3pPr>
            <a:lvl4pPr>
              <a:lnSpc>
                <a:spcPct val="100000"/>
              </a:lnSpc>
              <a:spcAft>
                <a:spcPts val="300"/>
              </a:spcAft>
              <a:defRPr sz="2000">
                <a:latin typeface="+mn-lt"/>
              </a:defRPr>
            </a:lvl4pPr>
            <a:lvl5pPr>
              <a:lnSpc>
                <a:spcPct val="100000"/>
              </a:lnSpc>
              <a:spcAft>
                <a:spcPts val="300"/>
              </a:spcAft>
              <a:defRPr sz="2000">
                <a:latin typeface="+mn-lt"/>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5" name="PVM">
            <a:extLst>
              <a:ext uri="{FF2B5EF4-FFF2-40B4-BE49-F238E27FC236}">
                <a16:creationId xmlns:a16="http://schemas.microsoft.com/office/drawing/2014/main" id="{4E645635-BD97-87AF-63F6-290320CB2A02}"/>
              </a:ext>
            </a:extLst>
          </p:cNvPr>
          <p:cNvSpPr>
            <a:spLocks noGrp="1"/>
          </p:cNvSpPr>
          <p:nvPr>
            <p:ph type="dt" sz="half" idx="10"/>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6" name="Dianro">
            <a:extLst>
              <a:ext uri="{FF2B5EF4-FFF2-40B4-BE49-F238E27FC236}">
                <a16:creationId xmlns:a16="http://schemas.microsoft.com/office/drawing/2014/main" id="{55BDE28E-9738-70CB-7828-68D6971180CD}"/>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7" name="Alaviite">
            <a:extLst>
              <a:ext uri="{FF2B5EF4-FFF2-40B4-BE49-F238E27FC236}">
                <a16:creationId xmlns:a16="http://schemas.microsoft.com/office/drawing/2014/main" id="{3DE57B58-9DAC-A779-2CB6-201D38CEB588}"/>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3483960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 + rajattu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tsikko">
            <a:extLst>
              <a:ext uri="{FF2B5EF4-FFF2-40B4-BE49-F238E27FC236}">
                <a16:creationId xmlns:a16="http://schemas.microsoft.com/office/drawing/2014/main" id="{06DCE7BB-D4DD-6593-9E0A-EE1AA6CC0F40}"/>
              </a:ext>
            </a:extLst>
          </p:cNvPr>
          <p:cNvSpPr>
            <a:spLocks noGrp="1"/>
          </p:cNvSpPr>
          <p:nvPr>
            <p:ph type="title" hasCustomPrompt="1"/>
          </p:nvPr>
        </p:nvSpPr>
        <p:spPr>
          <a:xfrm>
            <a:off x="5230317" y="294055"/>
            <a:ext cx="4896346" cy="831483"/>
          </a:xfrm>
        </p:spPr>
        <p:txBody>
          <a:bodyPr/>
          <a:lstStyle>
            <a:lvl1pPr>
              <a:lnSpc>
                <a:spcPts val="3440"/>
              </a:lnSpc>
              <a:defRPr/>
            </a:lvl1pPr>
          </a:lstStyle>
          <a:p>
            <a:r>
              <a:rPr lang="fi-FI"/>
              <a:t>Otsikko, muotoiltu kuva ja tekstikenttä</a:t>
            </a:r>
            <a:endParaRPr/>
          </a:p>
        </p:txBody>
      </p:sp>
      <p:sp>
        <p:nvSpPr>
          <p:cNvPr id="20" name="Teksti">
            <a:extLst>
              <a:ext uri="{FF2B5EF4-FFF2-40B4-BE49-F238E27FC236}">
                <a16:creationId xmlns:a16="http://schemas.microsoft.com/office/drawing/2014/main" id="{5D73DD9A-BEE2-8729-05E1-AD8C1208909E}"/>
              </a:ext>
            </a:extLst>
          </p:cNvPr>
          <p:cNvSpPr>
            <a:spLocks noGrp="1"/>
          </p:cNvSpPr>
          <p:nvPr>
            <p:ph type="body" sz="quarter" idx="14"/>
          </p:nvPr>
        </p:nvSpPr>
        <p:spPr>
          <a:xfrm>
            <a:off x="5230317" y="1583608"/>
            <a:ext cx="6545918" cy="475138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0" name="Kuva">
            <a:extLst>
              <a:ext uri="{FF2B5EF4-FFF2-40B4-BE49-F238E27FC236}">
                <a16:creationId xmlns:a16="http://schemas.microsoft.com/office/drawing/2014/main" id="{2893FC1F-0EC8-FB2C-9C8B-13CB608287EF}"/>
              </a:ext>
            </a:extLst>
          </p:cNvPr>
          <p:cNvSpPr>
            <a:spLocks noGrp="1"/>
          </p:cNvSpPr>
          <p:nvPr>
            <p:ph type="pic" sz="quarter" idx="15"/>
          </p:nvPr>
        </p:nvSpPr>
        <p:spPr>
          <a:xfrm>
            <a:off x="0" y="0"/>
            <a:ext cx="4097338" cy="6858000"/>
          </a:xfrm>
          <a:custGeom>
            <a:avLst/>
            <a:gdLst>
              <a:gd name="connsiteX0" fmla="*/ 3716867 w 4097338"/>
              <a:gd name="connsiteY0" fmla="*/ 0 h 6858000"/>
              <a:gd name="connsiteX1" fmla="*/ 4097338 w 4097338"/>
              <a:gd name="connsiteY1" fmla="*/ 0 h 6858000"/>
              <a:gd name="connsiteX2" fmla="*/ 4097338 w 4097338"/>
              <a:gd name="connsiteY2" fmla="*/ 5285 h 6858000"/>
              <a:gd name="connsiteX3" fmla="*/ 653661 w 4097338"/>
              <a:gd name="connsiteY3" fmla="*/ 0 h 6858000"/>
              <a:gd name="connsiteX4" fmla="*/ 3716867 w 4097338"/>
              <a:gd name="connsiteY4" fmla="*/ 0 h 6858000"/>
              <a:gd name="connsiteX5" fmla="*/ 4097338 w 4097338"/>
              <a:gd name="connsiteY5" fmla="*/ 2299736 h 6858000"/>
              <a:gd name="connsiteX6" fmla="*/ 4097338 w 4097338"/>
              <a:gd name="connsiteY6" fmla="*/ 2304559 h 6858000"/>
              <a:gd name="connsiteX7" fmla="*/ 2615996 w 4097338"/>
              <a:gd name="connsiteY7" fmla="*/ 6858000 h 6858000"/>
              <a:gd name="connsiteX8" fmla="*/ 897228 w 4097338"/>
              <a:gd name="connsiteY8" fmla="*/ 6858000 h 6858000"/>
              <a:gd name="connsiteX9" fmla="*/ 0 w 4097338"/>
              <a:gd name="connsiteY9" fmla="*/ 6360319 h 6858000"/>
              <a:gd name="connsiteX10" fmla="*/ 0 w 4097338"/>
              <a:gd name="connsiteY10" fmla="*/ 8212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7338" h="6858000">
                <a:moveTo>
                  <a:pt x="3716867" y="0"/>
                </a:moveTo>
                <a:lnTo>
                  <a:pt x="4097338" y="0"/>
                </a:lnTo>
                <a:lnTo>
                  <a:pt x="4097338" y="5285"/>
                </a:lnTo>
                <a:close/>
                <a:moveTo>
                  <a:pt x="653661" y="0"/>
                </a:moveTo>
                <a:lnTo>
                  <a:pt x="3716867" y="0"/>
                </a:lnTo>
                <a:lnTo>
                  <a:pt x="4097338" y="2299736"/>
                </a:lnTo>
                <a:lnTo>
                  <a:pt x="4097338" y="2304559"/>
                </a:lnTo>
                <a:lnTo>
                  <a:pt x="2615996" y="6858000"/>
                </a:lnTo>
                <a:lnTo>
                  <a:pt x="897228" y="6858000"/>
                </a:lnTo>
                <a:lnTo>
                  <a:pt x="0" y="6360319"/>
                </a:lnTo>
                <a:lnTo>
                  <a:pt x="0" y="821267"/>
                </a:lnTo>
                <a:close/>
              </a:path>
            </a:pathLst>
          </a:custGeom>
        </p:spPr>
        <p:txBody>
          <a:bodyPr wrap="square">
            <a:noAutofit/>
          </a:bodyPr>
          <a:lstStyle/>
          <a:p>
            <a:r>
              <a:rPr lang="fi-FI"/>
              <a:t>Lisää kuva napsauttamalla kuvaketta</a:t>
            </a:r>
          </a:p>
        </p:txBody>
      </p:sp>
      <p:sp>
        <p:nvSpPr>
          <p:cNvPr id="54" name="PVM">
            <a:extLst>
              <a:ext uri="{FF2B5EF4-FFF2-40B4-BE49-F238E27FC236}">
                <a16:creationId xmlns:a16="http://schemas.microsoft.com/office/drawing/2014/main" id="{B03BB1D6-4DAA-8D4B-AF3D-236382269E21}"/>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55" name="Dianro">
            <a:extLst>
              <a:ext uri="{FF2B5EF4-FFF2-40B4-BE49-F238E27FC236}">
                <a16:creationId xmlns:a16="http://schemas.microsoft.com/office/drawing/2014/main" id="{EE5A84E5-2EC0-A1D3-5C8C-8E6DBA8C8AB1}"/>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56" name="Alaviite">
            <a:extLst>
              <a:ext uri="{FF2B5EF4-FFF2-40B4-BE49-F238E27FC236}">
                <a16:creationId xmlns:a16="http://schemas.microsoft.com/office/drawing/2014/main" id="{1F1065B1-A50A-5A8C-4DF9-1B41C38BA62E}"/>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3529153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tsikko + rajattu kuva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tsikko">
            <a:extLst>
              <a:ext uri="{FF2B5EF4-FFF2-40B4-BE49-F238E27FC236}">
                <a16:creationId xmlns:a16="http://schemas.microsoft.com/office/drawing/2014/main" id="{06DCE7BB-D4DD-6593-9E0A-EE1AA6CC0F40}"/>
              </a:ext>
            </a:extLst>
          </p:cNvPr>
          <p:cNvSpPr>
            <a:spLocks noGrp="1"/>
          </p:cNvSpPr>
          <p:nvPr>
            <p:ph type="title" hasCustomPrompt="1"/>
          </p:nvPr>
        </p:nvSpPr>
        <p:spPr>
          <a:xfrm>
            <a:off x="5230317" y="294055"/>
            <a:ext cx="4896346" cy="831483"/>
          </a:xfrm>
        </p:spPr>
        <p:txBody>
          <a:bodyPr/>
          <a:lstStyle>
            <a:lvl1pPr>
              <a:lnSpc>
                <a:spcPts val="3440"/>
              </a:lnSpc>
              <a:defRPr/>
            </a:lvl1pPr>
          </a:lstStyle>
          <a:p>
            <a:r>
              <a:rPr lang="fi-FI"/>
              <a:t>Otsikko, muotoiltu kuva ja tekstikenttä</a:t>
            </a:r>
            <a:endParaRPr/>
          </a:p>
        </p:txBody>
      </p:sp>
      <p:sp>
        <p:nvSpPr>
          <p:cNvPr id="20" name="Teksti">
            <a:extLst>
              <a:ext uri="{FF2B5EF4-FFF2-40B4-BE49-F238E27FC236}">
                <a16:creationId xmlns:a16="http://schemas.microsoft.com/office/drawing/2014/main" id="{5D73DD9A-BEE2-8729-05E1-AD8C1208909E}"/>
              </a:ext>
            </a:extLst>
          </p:cNvPr>
          <p:cNvSpPr>
            <a:spLocks noGrp="1"/>
          </p:cNvSpPr>
          <p:nvPr>
            <p:ph type="body" sz="quarter" idx="14"/>
          </p:nvPr>
        </p:nvSpPr>
        <p:spPr>
          <a:xfrm>
            <a:off x="5230317" y="1583608"/>
            <a:ext cx="6545918" cy="475138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
            <a:extLst>
              <a:ext uri="{FF2B5EF4-FFF2-40B4-BE49-F238E27FC236}">
                <a16:creationId xmlns:a16="http://schemas.microsoft.com/office/drawing/2014/main" id="{329ECDFB-8DE4-78E4-3168-7A36558F0A9D}"/>
              </a:ext>
            </a:extLst>
          </p:cNvPr>
          <p:cNvSpPr>
            <a:spLocks noGrp="1"/>
          </p:cNvSpPr>
          <p:nvPr>
            <p:ph type="pic" sz="quarter" idx="15"/>
          </p:nvPr>
        </p:nvSpPr>
        <p:spPr>
          <a:xfrm>
            <a:off x="1" y="273652"/>
            <a:ext cx="4418577" cy="6237612"/>
          </a:xfrm>
          <a:custGeom>
            <a:avLst/>
            <a:gdLst>
              <a:gd name="connsiteX0" fmla="*/ 0 w 4418577"/>
              <a:gd name="connsiteY0" fmla="*/ 0 h 6237612"/>
              <a:gd name="connsiteX1" fmla="*/ 4418577 w 4418577"/>
              <a:gd name="connsiteY1" fmla="*/ 653022 h 6237612"/>
              <a:gd name="connsiteX2" fmla="*/ 3485766 w 4418577"/>
              <a:gd name="connsiteY2" fmla="*/ 2985049 h 6237612"/>
              <a:gd name="connsiteX3" fmla="*/ 963495 w 4418577"/>
              <a:gd name="connsiteY3" fmla="*/ 6237612 h 6237612"/>
              <a:gd name="connsiteX4" fmla="*/ 0 w 4418577"/>
              <a:gd name="connsiteY4" fmla="*/ 5675574 h 6237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8577" h="6237612">
                <a:moveTo>
                  <a:pt x="0" y="0"/>
                </a:moveTo>
                <a:lnTo>
                  <a:pt x="4418577" y="653022"/>
                </a:lnTo>
                <a:lnTo>
                  <a:pt x="3485766" y="2985049"/>
                </a:lnTo>
                <a:lnTo>
                  <a:pt x="963495" y="6237612"/>
                </a:lnTo>
                <a:lnTo>
                  <a:pt x="0" y="5675574"/>
                </a:lnTo>
                <a:close/>
              </a:path>
            </a:pathLst>
          </a:custGeom>
        </p:spPr>
        <p:txBody>
          <a:bodyPr wrap="square">
            <a:noAutofit/>
          </a:bodyPr>
          <a:lstStyle/>
          <a:p>
            <a:r>
              <a:rPr lang="fi-FI"/>
              <a:t>Lisää kuva napsauttamalla kuvaketta</a:t>
            </a:r>
          </a:p>
        </p:txBody>
      </p:sp>
      <p:sp>
        <p:nvSpPr>
          <p:cNvPr id="54" name="PVM">
            <a:extLst>
              <a:ext uri="{FF2B5EF4-FFF2-40B4-BE49-F238E27FC236}">
                <a16:creationId xmlns:a16="http://schemas.microsoft.com/office/drawing/2014/main" id="{B03BB1D6-4DAA-8D4B-AF3D-236382269E21}"/>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55" name="Dianro">
            <a:extLst>
              <a:ext uri="{FF2B5EF4-FFF2-40B4-BE49-F238E27FC236}">
                <a16:creationId xmlns:a16="http://schemas.microsoft.com/office/drawing/2014/main" id="{EE5A84E5-2EC0-A1D3-5C8C-8E6DBA8C8AB1}"/>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56" name="Alaviite">
            <a:extLst>
              <a:ext uri="{FF2B5EF4-FFF2-40B4-BE49-F238E27FC236}">
                <a16:creationId xmlns:a16="http://schemas.microsoft.com/office/drawing/2014/main" id="{1F1065B1-A50A-5A8C-4DF9-1B41C38BA62E}"/>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2930975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Otsikko + rajattu kuva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tsikko">
            <a:extLst>
              <a:ext uri="{FF2B5EF4-FFF2-40B4-BE49-F238E27FC236}">
                <a16:creationId xmlns:a16="http://schemas.microsoft.com/office/drawing/2014/main" id="{06DCE7BB-D4DD-6593-9E0A-EE1AA6CC0F40}"/>
              </a:ext>
            </a:extLst>
          </p:cNvPr>
          <p:cNvSpPr>
            <a:spLocks noGrp="1"/>
          </p:cNvSpPr>
          <p:nvPr>
            <p:ph type="title" hasCustomPrompt="1"/>
          </p:nvPr>
        </p:nvSpPr>
        <p:spPr>
          <a:xfrm>
            <a:off x="5230317" y="294055"/>
            <a:ext cx="4896346" cy="831483"/>
          </a:xfrm>
        </p:spPr>
        <p:txBody>
          <a:bodyPr/>
          <a:lstStyle>
            <a:lvl1pPr>
              <a:lnSpc>
                <a:spcPts val="3440"/>
              </a:lnSpc>
              <a:defRPr/>
            </a:lvl1pPr>
          </a:lstStyle>
          <a:p>
            <a:r>
              <a:rPr lang="fi-FI"/>
              <a:t>Otsikko, muotoiltu kuva ja tekstikenttä</a:t>
            </a:r>
            <a:endParaRPr/>
          </a:p>
        </p:txBody>
      </p:sp>
      <p:sp>
        <p:nvSpPr>
          <p:cNvPr id="20" name="Teksti">
            <a:extLst>
              <a:ext uri="{FF2B5EF4-FFF2-40B4-BE49-F238E27FC236}">
                <a16:creationId xmlns:a16="http://schemas.microsoft.com/office/drawing/2014/main" id="{5D73DD9A-BEE2-8729-05E1-AD8C1208909E}"/>
              </a:ext>
            </a:extLst>
          </p:cNvPr>
          <p:cNvSpPr>
            <a:spLocks noGrp="1"/>
          </p:cNvSpPr>
          <p:nvPr>
            <p:ph type="body" sz="quarter" idx="14"/>
          </p:nvPr>
        </p:nvSpPr>
        <p:spPr>
          <a:xfrm>
            <a:off x="5230317" y="1583608"/>
            <a:ext cx="6545918" cy="475138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
            <a:extLst>
              <a:ext uri="{FF2B5EF4-FFF2-40B4-BE49-F238E27FC236}">
                <a16:creationId xmlns:a16="http://schemas.microsoft.com/office/drawing/2014/main" id="{329ECDFB-8DE4-78E4-3168-7A36558F0A9D}"/>
              </a:ext>
            </a:extLst>
          </p:cNvPr>
          <p:cNvSpPr>
            <a:spLocks noGrp="1"/>
          </p:cNvSpPr>
          <p:nvPr>
            <p:ph type="pic" sz="quarter" idx="15"/>
          </p:nvPr>
        </p:nvSpPr>
        <p:spPr>
          <a:xfrm>
            <a:off x="1" y="273652"/>
            <a:ext cx="4418577" cy="6237612"/>
          </a:xfrm>
          <a:custGeom>
            <a:avLst/>
            <a:gdLst>
              <a:gd name="connsiteX0" fmla="*/ 0 w 4418577"/>
              <a:gd name="connsiteY0" fmla="*/ 0 h 6237612"/>
              <a:gd name="connsiteX1" fmla="*/ 4418577 w 4418577"/>
              <a:gd name="connsiteY1" fmla="*/ 653022 h 6237612"/>
              <a:gd name="connsiteX2" fmla="*/ 3485766 w 4418577"/>
              <a:gd name="connsiteY2" fmla="*/ 2985049 h 6237612"/>
              <a:gd name="connsiteX3" fmla="*/ 963495 w 4418577"/>
              <a:gd name="connsiteY3" fmla="*/ 6237612 h 6237612"/>
              <a:gd name="connsiteX4" fmla="*/ 0 w 4418577"/>
              <a:gd name="connsiteY4" fmla="*/ 5675574 h 6237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8577" h="6237612">
                <a:moveTo>
                  <a:pt x="0" y="0"/>
                </a:moveTo>
                <a:lnTo>
                  <a:pt x="4418577" y="653022"/>
                </a:lnTo>
                <a:lnTo>
                  <a:pt x="3485766" y="2985049"/>
                </a:lnTo>
                <a:lnTo>
                  <a:pt x="963495" y="6237612"/>
                </a:lnTo>
                <a:lnTo>
                  <a:pt x="0" y="5675574"/>
                </a:lnTo>
                <a:close/>
              </a:path>
            </a:pathLst>
          </a:custGeom>
        </p:spPr>
        <p:txBody>
          <a:bodyPr wrap="square">
            <a:noAutofit/>
          </a:bodyPr>
          <a:lstStyle/>
          <a:p>
            <a:r>
              <a:rPr lang="fi-FI"/>
              <a:t>Lisää kuva napsauttamalla kuvaketta</a:t>
            </a:r>
          </a:p>
        </p:txBody>
      </p:sp>
      <p:sp>
        <p:nvSpPr>
          <p:cNvPr id="54" name="PVM">
            <a:extLst>
              <a:ext uri="{FF2B5EF4-FFF2-40B4-BE49-F238E27FC236}">
                <a16:creationId xmlns:a16="http://schemas.microsoft.com/office/drawing/2014/main" id="{B03BB1D6-4DAA-8D4B-AF3D-236382269E21}"/>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55" name="Dianro">
            <a:extLst>
              <a:ext uri="{FF2B5EF4-FFF2-40B4-BE49-F238E27FC236}">
                <a16:creationId xmlns:a16="http://schemas.microsoft.com/office/drawing/2014/main" id="{EE5A84E5-2EC0-A1D3-5C8C-8E6DBA8C8AB1}"/>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56" name="Alaviite">
            <a:extLst>
              <a:ext uri="{FF2B5EF4-FFF2-40B4-BE49-F238E27FC236}">
                <a16:creationId xmlns:a16="http://schemas.microsoft.com/office/drawing/2014/main" id="{1F1065B1-A50A-5A8C-4DF9-1B41C38BA62E}"/>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31684001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Otsikko + rajattu kuva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tsikko">
            <a:extLst>
              <a:ext uri="{FF2B5EF4-FFF2-40B4-BE49-F238E27FC236}">
                <a16:creationId xmlns:a16="http://schemas.microsoft.com/office/drawing/2014/main" id="{06DCE7BB-D4DD-6593-9E0A-EE1AA6CC0F40}"/>
              </a:ext>
            </a:extLst>
          </p:cNvPr>
          <p:cNvSpPr>
            <a:spLocks noGrp="1"/>
          </p:cNvSpPr>
          <p:nvPr>
            <p:ph type="title" hasCustomPrompt="1"/>
          </p:nvPr>
        </p:nvSpPr>
        <p:spPr>
          <a:xfrm>
            <a:off x="384174" y="260351"/>
            <a:ext cx="6646340" cy="865188"/>
          </a:xfrm>
        </p:spPr>
        <p:txBody>
          <a:bodyPr/>
          <a:lstStyle>
            <a:lvl1pPr>
              <a:lnSpc>
                <a:spcPts val="3440"/>
              </a:lnSpc>
              <a:defRPr/>
            </a:lvl1pPr>
          </a:lstStyle>
          <a:p>
            <a:r>
              <a:rPr lang="fi-FI"/>
              <a:t>Otsikko, muotoiltu kuva ja tekstikenttä</a:t>
            </a:r>
            <a:endParaRPr/>
          </a:p>
        </p:txBody>
      </p:sp>
      <p:sp>
        <p:nvSpPr>
          <p:cNvPr id="20" name="Teksti">
            <a:extLst>
              <a:ext uri="{FF2B5EF4-FFF2-40B4-BE49-F238E27FC236}">
                <a16:creationId xmlns:a16="http://schemas.microsoft.com/office/drawing/2014/main" id="{5D73DD9A-BEE2-8729-05E1-AD8C1208909E}"/>
              </a:ext>
            </a:extLst>
          </p:cNvPr>
          <p:cNvSpPr>
            <a:spLocks noGrp="1"/>
          </p:cNvSpPr>
          <p:nvPr>
            <p:ph type="body" sz="quarter" idx="14"/>
          </p:nvPr>
        </p:nvSpPr>
        <p:spPr>
          <a:xfrm>
            <a:off x="384174" y="1583608"/>
            <a:ext cx="6646341" cy="475138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Kuva">
            <a:extLst>
              <a:ext uri="{FF2B5EF4-FFF2-40B4-BE49-F238E27FC236}">
                <a16:creationId xmlns:a16="http://schemas.microsoft.com/office/drawing/2014/main" id="{695903B4-D6A1-E6FC-74FE-AD03BD6B4969}"/>
              </a:ext>
            </a:extLst>
          </p:cNvPr>
          <p:cNvSpPr>
            <a:spLocks noGrp="1"/>
          </p:cNvSpPr>
          <p:nvPr>
            <p:ph type="pic" sz="quarter" idx="15"/>
          </p:nvPr>
        </p:nvSpPr>
        <p:spPr>
          <a:xfrm>
            <a:off x="7761930" y="670096"/>
            <a:ext cx="4426895" cy="6187905"/>
          </a:xfrm>
          <a:custGeom>
            <a:avLst/>
            <a:gdLst>
              <a:gd name="connsiteX0" fmla="*/ 0 w 4426895"/>
              <a:gd name="connsiteY0" fmla="*/ 0 h 6187905"/>
              <a:gd name="connsiteX1" fmla="*/ 4426895 w 4426895"/>
              <a:gd name="connsiteY1" fmla="*/ 1434452 h 6187905"/>
              <a:gd name="connsiteX2" fmla="*/ 4426895 w 4426895"/>
              <a:gd name="connsiteY2" fmla="*/ 6187905 h 6187905"/>
              <a:gd name="connsiteX3" fmla="*/ 2455629 w 4426895"/>
              <a:gd name="connsiteY3" fmla="*/ 6187905 h 6187905"/>
            </a:gdLst>
            <a:ahLst/>
            <a:cxnLst>
              <a:cxn ang="0">
                <a:pos x="connsiteX0" y="connsiteY0"/>
              </a:cxn>
              <a:cxn ang="0">
                <a:pos x="connsiteX1" y="connsiteY1"/>
              </a:cxn>
              <a:cxn ang="0">
                <a:pos x="connsiteX2" y="connsiteY2"/>
              </a:cxn>
              <a:cxn ang="0">
                <a:pos x="connsiteX3" y="connsiteY3"/>
              </a:cxn>
            </a:cxnLst>
            <a:rect l="l" t="t" r="r" b="b"/>
            <a:pathLst>
              <a:path w="4426895" h="6187905">
                <a:moveTo>
                  <a:pt x="0" y="0"/>
                </a:moveTo>
                <a:lnTo>
                  <a:pt x="4426895" y="1434452"/>
                </a:lnTo>
                <a:lnTo>
                  <a:pt x="4426895" y="6187905"/>
                </a:lnTo>
                <a:lnTo>
                  <a:pt x="2455629" y="6187905"/>
                </a:lnTo>
                <a:close/>
              </a:path>
            </a:pathLst>
          </a:custGeom>
        </p:spPr>
        <p:txBody>
          <a:bodyPr wrap="square">
            <a:noAutofit/>
          </a:bodyPr>
          <a:lstStyle/>
          <a:p>
            <a:r>
              <a:rPr lang="fi-FI"/>
              <a:t>Lisää kuva napsauttamalla kuvaketta</a:t>
            </a:r>
          </a:p>
        </p:txBody>
      </p:sp>
      <p:sp>
        <p:nvSpPr>
          <p:cNvPr id="54" name="PVM">
            <a:extLst>
              <a:ext uri="{FF2B5EF4-FFF2-40B4-BE49-F238E27FC236}">
                <a16:creationId xmlns:a16="http://schemas.microsoft.com/office/drawing/2014/main" id="{B03BB1D6-4DAA-8D4B-AF3D-236382269E21}"/>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55" name="Dianro">
            <a:extLst>
              <a:ext uri="{FF2B5EF4-FFF2-40B4-BE49-F238E27FC236}">
                <a16:creationId xmlns:a16="http://schemas.microsoft.com/office/drawing/2014/main" id="{EE5A84E5-2EC0-A1D3-5C8C-8E6DBA8C8AB1}"/>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56" name="Alaviite">
            <a:extLst>
              <a:ext uri="{FF2B5EF4-FFF2-40B4-BE49-F238E27FC236}">
                <a16:creationId xmlns:a16="http://schemas.microsoft.com/office/drawing/2014/main" id="{1F1065B1-A50A-5A8C-4DF9-1B41C38BA62E}"/>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35586546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Otsikko + rajattu kuva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tsikko">
            <a:extLst>
              <a:ext uri="{FF2B5EF4-FFF2-40B4-BE49-F238E27FC236}">
                <a16:creationId xmlns:a16="http://schemas.microsoft.com/office/drawing/2014/main" id="{06DCE7BB-D4DD-6593-9E0A-EE1AA6CC0F40}"/>
              </a:ext>
            </a:extLst>
          </p:cNvPr>
          <p:cNvSpPr>
            <a:spLocks noGrp="1"/>
          </p:cNvSpPr>
          <p:nvPr>
            <p:ph type="title" hasCustomPrompt="1"/>
          </p:nvPr>
        </p:nvSpPr>
        <p:spPr>
          <a:xfrm>
            <a:off x="384174" y="260351"/>
            <a:ext cx="6646340" cy="865188"/>
          </a:xfrm>
        </p:spPr>
        <p:txBody>
          <a:bodyPr/>
          <a:lstStyle>
            <a:lvl1pPr>
              <a:lnSpc>
                <a:spcPts val="3440"/>
              </a:lnSpc>
              <a:defRPr/>
            </a:lvl1pPr>
          </a:lstStyle>
          <a:p>
            <a:r>
              <a:rPr lang="fi-FI"/>
              <a:t>Otsikko, muotoiltu kuva ja tekstikenttä</a:t>
            </a:r>
            <a:endParaRPr/>
          </a:p>
        </p:txBody>
      </p:sp>
      <p:sp>
        <p:nvSpPr>
          <p:cNvPr id="20" name="Teksti">
            <a:extLst>
              <a:ext uri="{FF2B5EF4-FFF2-40B4-BE49-F238E27FC236}">
                <a16:creationId xmlns:a16="http://schemas.microsoft.com/office/drawing/2014/main" id="{5D73DD9A-BEE2-8729-05E1-AD8C1208909E}"/>
              </a:ext>
            </a:extLst>
          </p:cNvPr>
          <p:cNvSpPr>
            <a:spLocks noGrp="1"/>
          </p:cNvSpPr>
          <p:nvPr>
            <p:ph type="body" sz="quarter" idx="14"/>
          </p:nvPr>
        </p:nvSpPr>
        <p:spPr>
          <a:xfrm>
            <a:off x="384174" y="1583608"/>
            <a:ext cx="6646341" cy="475138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Kuva">
            <a:extLst>
              <a:ext uri="{FF2B5EF4-FFF2-40B4-BE49-F238E27FC236}">
                <a16:creationId xmlns:a16="http://schemas.microsoft.com/office/drawing/2014/main" id="{695903B4-D6A1-E6FC-74FE-AD03BD6B4969}"/>
              </a:ext>
            </a:extLst>
          </p:cNvPr>
          <p:cNvSpPr>
            <a:spLocks noGrp="1"/>
          </p:cNvSpPr>
          <p:nvPr>
            <p:ph type="pic" sz="quarter" idx="15"/>
          </p:nvPr>
        </p:nvSpPr>
        <p:spPr>
          <a:xfrm>
            <a:off x="7761930" y="670096"/>
            <a:ext cx="4426895" cy="6187905"/>
          </a:xfrm>
          <a:custGeom>
            <a:avLst/>
            <a:gdLst>
              <a:gd name="connsiteX0" fmla="*/ 0 w 4426895"/>
              <a:gd name="connsiteY0" fmla="*/ 0 h 6187905"/>
              <a:gd name="connsiteX1" fmla="*/ 4426895 w 4426895"/>
              <a:gd name="connsiteY1" fmla="*/ 1434452 h 6187905"/>
              <a:gd name="connsiteX2" fmla="*/ 4426895 w 4426895"/>
              <a:gd name="connsiteY2" fmla="*/ 6187905 h 6187905"/>
              <a:gd name="connsiteX3" fmla="*/ 2455629 w 4426895"/>
              <a:gd name="connsiteY3" fmla="*/ 6187905 h 6187905"/>
            </a:gdLst>
            <a:ahLst/>
            <a:cxnLst>
              <a:cxn ang="0">
                <a:pos x="connsiteX0" y="connsiteY0"/>
              </a:cxn>
              <a:cxn ang="0">
                <a:pos x="connsiteX1" y="connsiteY1"/>
              </a:cxn>
              <a:cxn ang="0">
                <a:pos x="connsiteX2" y="connsiteY2"/>
              </a:cxn>
              <a:cxn ang="0">
                <a:pos x="connsiteX3" y="connsiteY3"/>
              </a:cxn>
            </a:cxnLst>
            <a:rect l="l" t="t" r="r" b="b"/>
            <a:pathLst>
              <a:path w="4426895" h="6187905">
                <a:moveTo>
                  <a:pt x="0" y="0"/>
                </a:moveTo>
                <a:lnTo>
                  <a:pt x="4426895" y="1434452"/>
                </a:lnTo>
                <a:lnTo>
                  <a:pt x="4426895" y="6187905"/>
                </a:lnTo>
                <a:lnTo>
                  <a:pt x="2455629" y="6187905"/>
                </a:lnTo>
                <a:close/>
              </a:path>
            </a:pathLst>
          </a:custGeom>
        </p:spPr>
        <p:txBody>
          <a:bodyPr wrap="square">
            <a:noAutofit/>
          </a:bodyPr>
          <a:lstStyle/>
          <a:p>
            <a:r>
              <a:rPr lang="fi-FI"/>
              <a:t>Lisää kuva napsauttamalla kuvaketta</a:t>
            </a:r>
          </a:p>
        </p:txBody>
      </p:sp>
      <p:sp>
        <p:nvSpPr>
          <p:cNvPr id="54" name="PVM">
            <a:extLst>
              <a:ext uri="{FF2B5EF4-FFF2-40B4-BE49-F238E27FC236}">
                <a16:creationId xmlns:a16="http://schemas.microsoft.com/office/drawing/2014/main" id="{B03BB1D6-4DAA-8D4B-AF3D-236382269E21}"/>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55" name="Dianro">
            <a:extLst>
              <a:ext uri="{FF2B5EF4-FFF2-40B4-BE49-F238E27FC236}">
                <a16:creationId xmlns:a16="http://schemas.microsoft.com/office/drawing/2014/main" id="{EE5A84E5-2EC0-A1D3-5C8C-8E6DBA8C8AB1}"/>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56" name="Alaviite">
            <a:extLst>
              <a:ext uri="{FF2B5EF4-FFF2-40B4-BE49-F238E27FC236}">
                <a16:creationId xmlns:a16="http://schemas.microsoft.com/office/drawing/2014/main" id="{1F1065B1-A50A-5A8C-4DF9-1B41C38BA62E}"/>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9398805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tsikko + tyhjä">
    <p:spTree>
      <p:nvGrpSpPr>
        <p:cNvPr id="1" name=""/>
        <p:cNvGrpSpPr/>
        <p:nvPr/>
      </p:nvGrpSpPr>
      <p:grpSpPr>
        <a:xfrm>
          <a:off x="0" y="0"/>
          <a:ext cx="0" cy="0"/>
          <a:chOff x="0" y="0"/>
          <a:chExt cx="0" cy="0"/>
        </a:xfrm>
      </p:grpSpPr>
      <p:sp>
        <p:nvSpPr>
          <p:cNvPr id="6" name="Otsikko">
            <a:extLst>
              <a:ext uri="{FF2B5EF4-FFF2-40B4-BE49-F238E27FC236}">
                <a16:creationId xmlns:a16="http://schemas.microsoft.com/office/drawing/2014/main" id="{06DCE7BB-D4DD-6593-9E0A-EE1AA6CC0F40}"/>
              </a:ext>
            </a:extLst>
          </p:cNvPr>
          <p:cNvSpPr>
            <a:spLocks noGrp="1"/>
          </p:cNvSpPr>
          <p:nvPr>
            <p:ph type="title" hasCustomPrompt="1"/>
          </p:nvPr>
        </p:nvSpPr>
        <p:spPr>
          <a:xfrm>
            <a:off x="1198562" y="259200"/>
            <a:ext cx="8928237" cy="865188"/>
          </a:xfrm>
        </p:spPr>
        <p:txBody>
          <a:bodyPr/>
          <a:lstStyle>
            <a:lvl1pPr>
              <a:lnSpc>
                <a:spcPts val="3440"/>
              </a:lnSpc>
              <a:defRPr/>
            </a:lvl1pPr>
          </a:lstStyle>
          <a:p>
            <a:r>
              <a:rPr lang="fi-FI"/>
              <a:t>Otsikko ja tyhjä dia</a:t>
            </a:r>
            <a:endParaRPr/>
          </a:p>
        </p:txBody>
      </p:sp>
      <p:sp>
        <p:nvSpPr>
          <p:cNvPr id="3" name="PVM">
            <a:extLst>
              <a:ext uri="{FF2B5EF4-FFF2-40B4-BE49-F238E27FC236}">
                <a16:creationId xmlns:a16="http://schemas.microsoft.com/office/drawing/2014/main" id="{4E1114E8-6D2C-F309-0CD4-F3C809538A98}"/>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4" name="Dianro">
            <a:extLst>
              <a:ext uri="{FF2B5EF4-FFF2-40B4-BE49-F238E27FC236}">
                <a16:creationId xmlns:a16="http://schemas.microsoft.com/office/drawing/2014/main" id="{36906022-4E43-38C2-8D10-6A630C24226A}"/>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5" name="Alaviite">
            <a:extLst>
              <a:ext uri="{FF2B5EF4-FFF2-40B4-BE49-F238E27FC236}">
                <a16:creationId xmlns:a16="http://schemas.microsoft.com/office/drawing/2014/main" id="{B8D3C9BB-3C4D-2881-CCDE-A3B96AA058BE}"/>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969031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sp>
        <p:nvSpPr>
          <p:cNvPr id="6" name="PVM">
            <a:extLst>
              <a:ext uri="{FF2B5EF4-FFF2-40B4-BE49-F238E27FC236}">
                <a16:creationId xmlns:a16="http://schemas.microsoft.com/office/drawing/2014/main" id="{35E32467-612E-B377-6F7C-D8C7240B290B}"/>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7" name="Dianro">
            <a:extLst>
              <a:ext uri="{FF2B5EF4-FFF2-40B4-BE49-F238E27FC236}">
                <a16:creationId xmlns:a16="http://schemas.microsoft.com/office/drawing/2014/main" id="{D75A63E6-FE26-D82F-E19F-87D7CACAB4CB}"/>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2" name="Alaviite">
            <a:extLst>
              <a:ext uri="{FF2B5EF4-FFF2-40B4-BE49-F238E27FC236}">
                <a16:creationId xmlns:a16="http://schemas.microsoft.com/office/drawing/2014/main" id="{3BCD4A0B-332D-0D40-750F-EA9B3799C3D6}"/>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spTree>
    <p:extLst>
      <p:ext uri="{BB962C8B-B14F-4D97-AF65-F5344CB8AC3E}">
        <p14:creationId xmlns:p14="http://schemas.microsoft.com/office/powerpoint/2010/main" val="1442985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risarja">
    <p:spTree>
      <p:nvGrpSpPr>
        <p:cNvPr id="1" name=""/>
        <p:cNvGrpSpPr/>
        <p:nvPr/>
      </p:nvGrpSpPr>
      <p:grpSpPr>
        <a:xfrm>
          <a:off x="0" y="0"/>
          <a:ext cx="0" cy="0"/>
          <a:chOff x="0" y="0"/>
          <a:chExt cx="0" cy="0"/>
        </a:xfrm>
      </p:grpSpPr>
      <p:sp>
        <p:nvSpPr>
          <p:cNvPr id="6" name="PVM">
            <a:extLst>
              <a:ext uri="{FF2B5EF4-FFF2-40B4-BE49-F238E27FC236}">
                <a16:creationId xmlns:a16="http://schemas.microsoft.com/office/drawing/2014/main" id="{35E32467-612E-B377-6F7C-D8C7240B290B}"/>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7" name="Dianro">
            <a:extLst>
              <a:ext uri="{FF2B5EF4-FFF2-40B4-BE49-F238E27FC236}">
                <a16:creationId xmlns:a16="http://schemas.microsoft.com/office/drawing/2014/main" id="{D75A63E6-FE26-D82F-E19F-87D7CACAB4CB}"/>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12" name="Alaviite">
            <a:extLst>
              <a:ext uri="{FF2B5EF4-FFF2-40B4-BE49-F238E27FC236}">
                <a16:creationId xmlns:a16="http://schemas.microsoft.com/office/drawing/2014/main" id="{3BCD4A0B-332D-0D40-750F-EA9B3799C3D6}"/>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grpSp>
        <p:nvGrpSpPr>
          <p:cNvPr id="28" name="Ryhmä 27">
            <a:extLst>
              <a:ext uri="{FF2B5EF4-FFF2-40B4-BE49-F238E27FC236}">
                <a16:creationId xmlns:a16="http://schemas.microsoft.com/office/drawing/2014/main" id="{0071FDDC-9EA4-7610-951F-16F2692C3749}"/>
              </a:ext>
            </a:extLst>
          </p:cNvPr>
          <p:cNvGrpSpPr/>
          <p:nvPr userDrawn="1"/>
        </p:nvGrpSpPr>
        <p:grpSpPr>
          <a:xfrm>
            <a:off x="1217532" y="1563302"/>
            <a:ext cx="10545478" cy="1515628"/>
            <a:chOff x="1217532" y="1988840"/>
            <a:chExt cx="7584658" cy="1090090"/>
          </a:xfrm>
        </p:grpSpPr>
        <p:sp>
          <p:nvSpPr>
            <p:cNvPr id="5" name="Suorakulmio 4">
              <a:extLst>
                <a:ext uri="{FF2B5EF4-FFF2-40B4-BE49-F238E27FC236}">
                  <a16:creationId xmlns:a16="http://schemas.microsoft.com/office/drawing/2014/main" id="{D6FAE5C7-02D0-76EE-54A3-4148803315E4}"/>
                </a:ext>
              </a:extLst>
            </p:cNvPr>
            <p:cNvSpPr/>
            <p:nvPr userDrawn="1"/>
          </p:nvSpPr>
          <p:spPr>
            <a:xfrm>
              <a:off x="1217532" y="1988840"/>
              <a:ext cx="1090090" cy="1090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7EDFF87D-0D17-CFB1-FDAB-7A7EB232AA8B}"/>
                </a:ext>
              </a:extLst>
            </p:cNvPr>
            <p:cNvSpPr/>
            <p:nvPr userDrawn="1"/>
          </p:nvSpPr>
          <p:spPr>
            <a:xfrm>
              <a:off x="2521957" y="1988840"/>
              <a:ext cx="1090090" cy="10900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54BA4EEA-73D2-6F55-804B-92240DB43665}"/>
                </a:ext>
              </a:extLst>
            </p:cNvPr>
            <p:cNvSpPr/>
            <p:nvPr userDrawn="1"/>
          </p:nvSpPr>
          <p:spPr>
            <a:xfrm>
              <a:off x="3830992" y="1988840"/>
              <a:ext cx="1090090" cy="10900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E79615F-3961-2BD1-B2EE-C00B45E3C237}"/>
                </a:ext>
              </a:extLst>
            </p:cNvPr>
            <p:cNvSpPr/>
            <p:nvPr userDrawn="1"/>
          </p:nvSpPr>
          <p:spPr>
            <a:xfrm>
              <a:off x="5110899" y="1988840"/>
              <a:ext cx="1090090" cy="10900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6B7C823F-CB75-A9AC-F689-A2A6A409EC77}"/>
                </a:ext>
              </a:extLst>
            </p:cNvPr>
            <p:cNvSpPr/>
            <p:nvPr userDrawn="1"/>
          </p:nvSpPr>
          <p:spPr>
            <a:xfrm>
              <a:off x="6403065" y="1988840"/>
              <a:ext cx="1090090" cy="10900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6341DC43-B395-86B4-15DD-28844D8D297C}"/>
                </a:ext>
              </a:extLst>
            </p:cNvPr>
            <p:cNvSpPr/>
            <p:nvPr userDrawn="1"/>
          </p:nvSpPr>
          <p:spPr>
            <a:xfrm>
              <a:off x="7712100" y="1988840"/>
              <a:ext cx="1090090" cy="10900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4" name="Suorakulmio 13">
            <a:extLst>
              <a:ext uri="{FF2B5EF4-FFF2-40B4-BE49-F238E27FC236}">
                <a16:creationId xmlns:a16="http://schemas.microsoft.com/office/drawing/2014/main" id="{4A6B6C51-D04C-AA7A-14F7-242EA209C20F}"/>
              </a:ext>
            </a:extLst>
          </p:cNvPr>
          <p:cNvSpPr/>
          <p:nvPr userDrawn="1"/>
        </p:nvSpPr>
        <p:spPr>
          <a:xfrm>
            <a:off x="1217532" y="3500006"/>
            <a:ext cx="1090090" cy="1090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274635F0-AA2F-3415-03DC-42907A3F8FC7}"/>
              </a:ext>
            </a:extLst>
          </p:cNvPr>
          <p:cNvSpPr/>
          <p:nvPr userDrawn="1"/>
        </p:nvSpPr>
        <p:spPr>
          <a:xfrm>
            <a:off x="2521957" y="3500006"/>
            <a:ext cx="1090090" cy="1090090"/>
          </a:xfrm>
          <a:prstGeom prst="rect">
            <a:avLst/>
          </a:prstGeom>
          <a:solidFill>
            <a:srgbClr val="2C5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5D4D04D-4105-10EC-5A57-DFDA0E420B0F}"/>
              </a:ext>
            </a:extLst>
          </p:cNvPr>
          <p:cNvSpPr/>
          <p:nvPr userDrawn="1"/>
        </p:nvSpPr>
        <p:spPr>
          <a:xfrm>
            <a:off x="3830992" y="3500006"/>
            <a:ext cx="1090090" cy="1090090"/>
          </a:xfrm>
          <a:prstGeom prst="rect">
            <a:avLst/>
          </a:prstGeom>
          <a:solidFill>
            <a:srgbClr val="2F6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CC2AE4F8-21B0-4595-8A88-DFB4EC8D864F}"/>
              </a:ext>
            </a:extLst>
          </p:cNvPr>
          <p:cNvSpPr/>
          <p:nvPr userDrawn="1"/>
        </p:nvSpPr>
        <p:spPr>
          <a:xfrm>
            <a:off x="5110899" y="3500006"/>
            <a:ext cx="1090090" cy="1090090"/>
          </a:xfrm>
          <a:prstGeom prst="rect">
            <a:avLst/>
          </a:prstGeom>
          <a:solidFill>
            <a:srgbClr val="429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125B0DA7-F1B3-BCFC-CBAC-1EC23E105BA0}"/>
              </a:ext>
            </a:extLst>
          </p:cNvPr>
          <p:cNvSpPr/>
          <p:nvPr userDrawn="1"/>
        </p:nvSpPr>
        <p:spPr>
          <a:xfrm>
            <a:off x="6403065" y="3500006"/>
            <a:ext cx="1090090" cy="1090090"/>
          </a:xfrm>
          <a:prstGeom prst="rect">
            <a:avLst/>
          </a:prstGeom>
          <a:solidFill>
            <a:srgbClr val="5CB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6600601E-3196-3219-F8BF-CB0EFAB69FB6}"/>
              </a:ext>
            </a:extLst>
          </p:cNvPr>
          <p:cNvSpPr/>
          <p:nvPr userDrawn="1"/>
        </p:nvSpPr>
        <p:spPr>
          <a:xfrm>
            <a:off x="7712100" y="3500006"/>
            <a:ext cx="1090090" cy="1090090"/>
          </a:xfrm>
          <a:prstGeom prst="rect">
            <a:avLst/>
          </a:prstGeom>
          <a:solidFill>
            <a:srgbClr val="82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963B56B3-FE94-7F61-9C1C-A78BEBBAC54E}"/>
              </a:ext>
            </a:extLst>
          </p:cNvPr>
          <p:cNvSpPr/>
          <p:nvPr userDrawn="1"/>
        </p:nvSpPr>
        <p:spPr>
          <a:xfrm>
            <a:off x="1217532" y="4741665"/>
            <a:ext cx="1090090" cy="1090090"/>
          </a:xfrm>
          <a:prstGeom prst="rect">
            <a:avLst/>
          </a:prstGeom>
          <a:solidFill>
            <a:srgbClr val="B6F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Suorakulmio 20">
            <a:extLst>
              <a:ext uri="{FF2B5EF4-FFF2-40B4-BE49-F238E27FC236}">
                <a16:creationId xmlns:a16="http://schemas.microsoft.com/office/drawing/2014/main" id="{E0C86959-7803-358B-B9E0-6B8B1611FE70}"/>
              </a:ext>
            </a:extLst>
          </p:cNvPr>
          <p:cNvSpPr/>
          <p:nvPr userDrawn="1"/>
        </p:nvSpPr>
        <p:spPr>
          <a:xfrm>
            <a:off x="2521957" y="4741665"/>
            <a:ext cx="1090090" cy="1090090"/>
          </a:xfrm>
          <a:prstGeom prst="rect">
            <a:avLst/>
          </a:prstGeom>
          <a:solidFill>
            <a:srgbClr val="F8C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51D0A383-66B0-4C74-B369-B04E3D4B0F26}"/>
              </a:ext>
            </a:extLst>
          </p:cNvPr>
          <p:cNvSpPr/>
          <p:nvPr userDrawn="1"/>
        </p:nvSpPr>
        <p:spPr>
          <a:xfrm>
            <a:off x="3830992" y="4741665"/>
            <a:ext cx="1090090" cy="1090090"/>
          </a:xfrm>
          <a:prstGeom prst="rect">
            <a:avLst/>
          </a:prstGeom>
          <a:solidFill>
            <a:srgbClr val="FEA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B5ABF8DF-8DDF-DCBC-BC11-EFAFB250C623}"/>
              </a:ext>
            </a:extLst>
          </p:cNvPr>
          <p:cNvSpPr/>
          <p:nvPr userDrawn="1"/>
        </p:nvSpPr>
        <p:spPr>
          <a:xfrm>
            <a:off x="5110899" y="4741665"/>
            <a:ext cx="1090090" cy="1090090"/>
          </a:xfrm>
          <a:prstGeom prst="rect">
            <a:avLst/>
          </a:prstGeom>
          <a:solidFill>
            <a:srgbClr val="FF9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Suorakulmio 23">
            <a:extLst>
              <a:ext uri="{FF2B5EF4-FFF2-40B4-BE49-F238E27FC236}">
                <a16:creationId xmlns:a16="http://schemas.microsoft.com/office/drawing/2014/main" id="{37713EB7-0A61-E105-2C61-C6E1F8349A67}"/>
              </a:ext>
            </a:extLst>
          </p:cNvPr>
          <p:cNvSpPr/>
          <p:nvPr userDrawn="1"/>
        </p:nvSpPr>
        <p:spPr>
          <a:xfrm>
            <a:off x="7677310" y="4741665"/>
            <a:ext cx="1090090" cy="1090090"/>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Suorakulmio 24">
            <a:extLst>
              <a:ext uri="{FF2B5EF4-FFF2-40B4-BE49-F238E27FC236}">
                <a16:creationId xmlns:a16="http://schemas.microsoft.com/office/drawing/2014/main" id="{4CADFDCA-0533-A242-FA2F-C4AEC7D6D227}"/>
              </a:ext>
            </a:extLst>
          </p:cNvPr>
          <p:cNvSpPr/>
          <p:nvPr userDrawn="1"/>
        </p:nvSpPr>
        <p:spPr>
          <a:xfrm>
            <a:off x="8986345" y="4741665"/>
            <a:ext cx="1090090" cy="1090090"/>
          </a:xfrm>
          <a:prstGeom prst="rect">
            <a:avLst/>
          </a:prstGeom>
          <a:solidFill>
            <a:srgbClr val="FF2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Suorakulmio 26">
            <a:extLst>
              <a:ext uri="{FF2B5EF4-FFF2-40B4-BE49-F238E27FC236}">
                <a16:creationId xmlns:a16="http://schemas.microsoft.com/office/drawing/2014/main" id="{2F7F50B8-422C-575B-0A68-C1051D3DEE1B}"/>
              </a:ext>
            </a:extLst>
          </p:cNvPr>
          <p:cNvSpPr/>
          <p:nvPr userDrawn="1"/>
        </p:nvSpPr>
        <p:spPr>
          <a:xfrm>
            <a:off x="6400685" y="4741665"/>
            <a:ext cx="1090090" cy="1090090"/>
          </a:xfrm>
          <a:prstGeom prst="rect">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Otsikko">
            <a:extLst>
              <a:ext uri="{FF2B5EF4-FFF2-40B4-BE49-F238E27FC236}">
                <a16:creationId xmlns:a16="http://schemas.microsoft.com/office/drawing/2014/main" id="{D6E27A45-7456-6140-A1B1-028699AE7320}"/>
              </a:ext>
            </a:extLst>
          </p:cNvPr>
          <p:cNvSpPr>
            <a:spLocks noGrp="1"/>
          </p:cNvSpPr>
          <p:nvPr>
            <p:ph type="title" hasCustomPrompt="1"/>
          </p:nvPr>
        </p:nvSpPr>
        <p:spPr>
          <a:xfrm>
            <a:off x="1198562" y="259200"/>
            <a:ext cx="8928237" cy="865188"/>
          </a:xfrm>
        </p:spPr>
        <p:txBody>
          <a:bodyPr/>
          <a:lstStyle>
            <a:lvl1pPr>
              <a:lnSpc>
                <a:spcPts val="3440"/>
              </a:lnSpc>
              <a:defRPr/>
            </a:lvl1pPr>
          </a:lstStyle>
          <a:p>
            <a:r>
              <a:rPr lang="fi-FI"/>
              <a:t>Värisarjat</a:t>
            </a:r>
            <a:endParaRPr/>
          </a:p>
        </p:txBody>
      </p:sp>
    </p:spTree>
    <p:extLst>
      <p:ext uri="{BB962C8B-B14F-4D97-AF65-F5344CB8AC3E}">
        <p14:creationId xmlns:p14="http://schemas.microsoft.com/office/powerpoint/2010/main" val="323364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Otsikkodia kehy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austa">
            <a:extLst>
              <a:ext uri="{FF2B5EF4-FFF2-40B4-BE49-F238E27FC236}">
                <a16:creationId xmlns:a16="http://schemas.microsoft.com/office/drawing/2014/main" id="{C2760E02-9DB8-3BB7-2FCC-A15209FA1062}"/>
              </a:ext>
              <a:ext uri="{C183D7F6-B498-43B3-948B-1728B52AA6E4}">
                <adec:decorative xmlns:adec="http://schemas.microsoft.com/office/drawing/2017/decorative" val="1"/>
              </a:ext>
            </a:extLst>
          </p:cNvPr>
          <p:cNvSpPr/>
          <p:nvPr userDrawn="1"/>
        </p:nvSpPr>
        <p:spPr>
          <a:xfrm>
            <a:off x="549795" y="484816"/>
            <a:ext cx="11089233" cy="5823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Otsikko">
            <a:extLst>
              <a:ext uri="{FF2B5EF4-FFF2-40B4-BE49-F238E27FC236}">
                <a16:creationId xmlns:a16="http://schemas.microsoft.com/office/drawing/2014/main" id="{79FB9588-FFAD-8C5E-CA19-533724018547}"/>
              </a:ext>
            </a:extLst>
          </p:cNvPr>
          <p:cNvSpPr>
            <a:spLocks noGrp="1"/>
          </p:cNvSpPr>
          <p:nvPr>
            <p:ph type="title"/>
          </p:nvPr>
        </p:nvSpPr>
        <p:spPr>
          <a:xfrm>
            <a:off x="2061964" y="2183291"/>
            <a:ext cx="8064699" cy="1801292"/>
          </a:xfrm>
        </p:spPr>
        <p:txBody>
          <a:bodyPr anchor="b">
            <a:normAutofit/>
          </a:bodyPr>
          <a:lstStyle>
            <a:lvl1pPr algn="ctr">
              <a:defRPr sz="4000">
                <a:solidFill>
                  <a:schemeClr val="accent1"/>
                </a:solidFill>
              </a:defRPr>
            </a:lvl1pPr>
          </a:lstStyle>
          <a:p>
            <a:r>
              <a:rPr lang="fi-FI"/>
              <a:t>Muokkaa ots. perustyyl. napsautt.</a:t>
            </a:r>
          </a:p>
        </p:txBody>
      </p:sp>
      <p:sp>
        <p:nvSpPr>
          <p:cNvPr id="5" name="Somekanava">
            <a:extLst>
              <a:ext uri="{FF2B5EF4-FFF2-40B4-BE49-F238E27FC236}">
                <a16:creationId xmlns:a16="http://schemas.microsoft.com/office/drawing/2014/main" id="{FA86527E-3D1F-DAB7-9890-39DD32327ED3}"/>
              </a:ext>
            </a:extLst>
          </p:cNvPr>
          <p:cNvSpPr>
            <a:spLocks noGrp="1"/>
          </p:cNvSpPr>
          <p:nvPr>
            <p:ph type="body" sz="quarter" idx="10" hasCustomPrompt="1"/>
          </p:nvPr>
        </p:nvSpPr>
        <p:spPr>
          <a:xfrm>
            <a:off x="2062163" y="4868863"/>
            <a:ext cx="8064500" cy="576262"/>
          </a:xfrm>
        </p:spPr>
        <p:txBody>
          <a:bodyPr/>
          <a:lstStyle>
            <a:lvl1pPr algn="ctr">
              <a:defRPr/>
            </a:lvl1pPr>
          </a:lstStyle>
          <a:p>
            <a:r>
              <a:rPr lang="fi-FI" sz="2400">
                <a:solidFill>
                  <a:schemeClr val="accent1">
                    <a:lumMod val="75000"/>
                  </a:schemeClr>
                </a:solidFill>
              </a:rPr>
              <a:t>päivämäärä</a:t>
            </a:r>
          </a:p>
        </p:txBody>
      </p:sp>
      <p:sp>
        <p:nvSpPr>
          <p:cNvPr id="3" name="Nimi"/>
          <p:cNvSpPr>
            <a:spLocks noGrp="1"/>
          </p:cNvSpPr>
          <p:nvPr>
            <p:ph type="subTitle" idx="1" hasCustomPrompt="1"/>
          </p:nvPr>
        </p:nvSpPr>
        <p:spPr>
          <a:xfrm>
            <a:off x="2061964" y="4254711"/>
            <a:ext cx="8064699" cy="504056"/>
          </a:xfrm>
        </p:spPr>
        <p:txBody>
          <a:bodyPr>
            <a:normAutofit/>
          </a:bodyPr>
          <a:lstStyle>
            <a:lvl1pPr marL="0" indent="0" algn="ctr">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fi-FI"/>
              <a:t>Nimi Sukunimi</a:t>
            </a:r>
            <a:endParaRPr/>
          </a:p>
        </p:txBody>
      </p:sp>
      <p:pic>
        <p:nvPicPr>
          <p:cNvPr id="6" name="Kuva 5" descr="Kuva, joka sisältää kohteen Värikkyys&#10;&#10;Kuvaus luotu automaattisesti">
            <a:extLst>
              <a:ext uri="{FF2B5EF4-FFF2-40B4-BE49-F238E27FC236}">
                <a16:creationId xmlns:a16="http://schemas.microsoft.com/office/drawing/2014/main" id="{059CD0FE-FBE2-E37D-05B5-74672E1513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3175" y="1228013"/>
            <a:ext cx="1942274" cy="1081199"/>
          </a:xfrm>
          <a:prstGeom prst="rect">
            <a:avLst/>
          </a:prstGeom>
        </p:spPr>
      </p:pic>
    </p:spTree>
    <p:extLst>
      <p:ext uri="{BB962C8B-B14F-4D97-AF65-F5344CB8AC3E}">
        <p14:creationId xmlns:p14="http://schemas.microsoft.com/office/powerpoint/2010/main" val="2687685966"/>
      </p:ext>
    </p:extLst>
  </p:cSld>
  <p:clrMapOvr>
    <a:masterClrMapping/>
  </p:clrMapOvr>
  <p:extLst>
    <p:ext uri="{DCECCB84-F9BA-43D5-87BE-67443E8EF086}">
      <p15:sldGuideLst xmlns:p15="http://schemas.microsoft.com/office/powerpoint/2012/main">
        <p15:guide id="1" pos="383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tsikkodia sininen">
    <p:bg>
      <p:bgPr>
        <a:solidFill>
          <a:srgbClr val="1260F3"/>
        </a:solidFill>
        <a:effectLst/>
      </p:bgPr>
    </p:bg>
    <p:spTree>
      <p:nvGrpSpPr>
        <p:cNvPr id="1" name=""/>
        <p:cNvGrpSpPr/>
        <p:nvPr/>
      </p:nvGrpSpPr>
      <p:grpSpPr>
        <a:xfrm>
          <a:off x="0" y="0"/>
          <a:ext cx="0" cy="0"/>
          <a:chOff x="0" y="0"/>
          <a:chExt cx="0" cy="0"/>
        </a:xfrm>
      </p:grpSpPr>
      <p:sp>
        <p:nvSpPr>
          <p:cNvPr id="11" name="Otsikko">
            <a:extLst>
              <a:ext uri="{FF2B5EF4-FFF2-40B4-BE49-F238E27FC236}">
                <a16:creationId xmlns:a16="http://schemas.microsoft.com/office/drawing/2014/main" id="{79FB9588-FFAD-8C5E-CA19-533724018547}"/>
              </a:ext>
            </a:extLst>
          </p:cNvPr>
          <p:cNvSpPr>
            <a:spLocks noGrp="1"/>
          </p:cNvSpPr>
          <p:nvPr>
            <p:ph type="title"/>
          </p:nvPr>
        </p:nvSpPr>
        <p:spPr>
          <a:xfrm>
            <a:off x="2061964" y="2293684"/>
            <a:ext cx="8064699" cy="1801292"/>
          </a:xfrm>
        </p:spPr>
        <p:txBody>
          <a:bodyPr anchor="b">
            <a:normAutofit/>
          </a:bodyPr>
          <a:lstStyle>
            <a:lvl1pPr algn="ctr">
              <a:defRPr sz="4000">
                <a:solidFill>
                  <a:schemeClr val="bg2"/>
                </a:solidFill>
              </a:defRPr>
            </a:lvl1pPr>
          </a:lstStyle>
          <a:p>
            <a:r>
              <a:rPr lang="fi-FI"/>
              <a:t>Muokkaa ots. perustyyl. napsautt.</a:t>
            </a:r>
          </a:p>
        </p:txBody>
      </p:sp>
      <p:sp>
        <p:nvSpPr>
          <p:cNvPr id="3" name="Nimi"/>
          <p:cNvSpPr>
            <a:spLocks noGrp="1"/>
          </p:cNvSpPr>
          <p:nvPr>
            <p:ph type="subTitle" idx="1" hasCustomPrompt="1"/>
          </p:nvPr>
        </p:nvSpPr>
        <p:spPr>
          <a:xfrm>
            <a:off x="2061964" y="4509120"/>
            <a:ext cx="8064699" cy="504056"/>
          </a:xfrm>
        </p:spPr>
        <p:txBody>
          <a:bodyPr>
            <a:normAutofit/>
          </a:bodyPr>
          <a:lstStyle>
            <a:lvl1pPr marL="0" indent="0" algn="ctr">
              <a:buNone/>
              <a:defRPr sz="2800">
                <a:solidFill>
                  <a:schemeClr val="bg2"/>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fi-FI"/>
              <a:t>Nimi Sukunimi</a:t>
            </a:r>
            <a:endParaRPr/>
          </a:p>
        </p:txBody>
      </p:sp>
      <p:sp>
        <p:nvSpPr>
          <p:cNvPr id="6" name="Somekanava">
            <a:extLst>
              <a:ext uri="{FF2B5EF4-FFF2-40B4-BE49-F238E27FC236}">
                <a16:creationId xmlns:a16="http://schemas.microsoft.com/office/drawing/2014/main" id="{2C89480C-4FD1-2DE7-784F-B8BCE8D6BD16}"/>
              </a:ext>
            </a:extLst>
          </p:cNvPr>
          <p:cNvSpPr>
            <a:spLocks noGrp="1"/>
          </p:cNvSpPr>
          <p:nvPr>
            <p:ph type="body" sz="quarter" idx="10" hasCustomPrompt="1"/>
          </p:nvPr>
        </p:nvSpPr>
        <p:spPr>
          <a:xfrm>
            <a:off x="2062163" y="5139189"/>
            <a:ext cx="8064500" cy="576262"/>
          </a:xfrm>
        </p:spPr>
        <p:txBody>
          <a:bodyPr/>
          <a:lstStyle>
            <a:lvl1pPr algn="ctr">
              <a:defRPr>
                <a:solidFill>
                  <a:schemeClr val="tx1"/>
                </a:solidFill>
              </a:defRPr>
            </a:lvl1pPr>
          </a:lstStyle>
          <a:p>
            <a:r>
              <a:rPr lang="fi-FI" sz="2400">
                <a:solidFill>
                  <a:schemeClr val="accent1">
                    <a:lumMod val="75000"/>
                  </a:schemeClr>
                </a:solidFill>
              </a:rPr>
              <a:t>päivämäärä</a:t>
            </a:r>
          </a:p>
        </p:txBody>
      </p:sp>
      <p:pic>
        <p:nvPicPr>
          <p:cNvPr id="7" name="Kuva 6" descr="Kuva, joka sisältää kohteen teksti, Fontti, Grafiikka, logo&#10;&#10;Kuvaus luotu automaattisesti">
            <a:extLst>
              <a:ext uri="{FF2B5EF4-FFF2-40B4-BE49-F238E27FC236}">
                <a16:creationId xmlns:a16="http://schemas.microsoft.com/office/drawing/2014/main" id="{3963DDAA-D17D-AB03-2A35-002E70285D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3175" y="1232466"/>
            <a:ext cx="1942274" cy="1081199"/>
          </a:xfrm>
          <a:prstGeom prst="rect">
            <a:avLst/>
          </a:prstGeom>
        </p:spPr>
      </p:pic>
    </p:spTree>
    <p:extLst>
      <p:ext uri="{BB962C8B-B14F-4D97-AF65-F5344CB8AC3E}">
        <p14:creationId xmlns:p14="http://schemas.microsoft.com/office/powerpoint/2010/main" val="1678068555"/>
      </p:ext>
    </p:extLst>
  </p:cSld>
  <p:clrMapOvr>
    <a:masterClrMapping/>
  </p:clrMapOvr>
  <p:extLst>
    <p:ext uri="{DCECCB84-F9BA-43D5-87BE-67443E8EF086}">
      <p15:sldGuideLst xmlns:p15="http://schemas.microsoft.com/office/powerpoint/2012/main">
        <p15:guide id="1" pos="383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tsikkodia pinkki">
    <p:bg>
      <p:bgPr>
        <a:solidFill>
          <a:srgbClr val="F599EB"/>
        </a:solidFill>
        <a:effectLst/>
      </p:bgPr>
    </p:bg>
    <p:spTree>
      <p:nvGrpSpPr>
        <p:cNvPr id="1" name=""/>
        <p:cNvGrpSpPr/>
        <p:nvPr/>
      </p:nvGrpSpPr>
      <p:grpSpPr>
        <a:xfrm>
          <a:off x="0" y="0"/>
          <a:ext cx="0" cy="0"/>
          <a:chOff x="0" y="0"/>
          <a:chExt cx="0" cy="0"/>
        </a:xfrm>
      </p:grpSpPr>
      <p:sp>
        <p:nvSpPr>
          <p:cNvPr id="11" name="Otsikko">
            <a:extLst>
              <a:ext uri="{FF2B5EF4-FFF2-40B4-BE49-F238E27FC236}">
                <a16:creationId xmlns:a16="http://schemas.microsoft.com/office/drawing/2014/main" id="{79FB9588-FFAD-8C5E-CA19-533724018547}"/>
              </a:ext>
            </a:extLst>
          </p:cNvPr>
          <p:cNvSpPr>
            <a:spLocks noGrp="1"/>
          </p:cNvSpPr>
          <p:nvPr>
            <p:ph type="title"/>
          </p:nvPr>
        </p:nvSpPr>
        <p:spPr>
          <a:xfrm>
            <a:off x="2061964" y="2293684"/>
            <a:ext cx="8064699" cy="1801292"/>
          </a:xfrm>
        </p:spPr>
        <p:txBody>
          <a:bodyPr anchor="b">
            <a:normAutofit/>
          </a:bodyPr>
          <a:lstStyle>
            <a:lvl1pPr algn="ctr">
              <a:defRPr sz="4000">
                <a:solidFill>
                  <a:schemeClr val="tx1"/>
                </a:solidFill>
              </a:defRPr>
            </a:lvl1pPr>
          </a:lstStyle>
          <a:p>
            <a:r>
              <a:rPr lang="fi-FI"/>
              <a:t>Muokkaa ots. perustyyl. napsautt.</a:t>
            </a:r>
          </a:p>
        </p:txBody>
      </p:sp>
      <p:sp>
        <p:nvSpPr>
          <p:cNvPr id="3" name="Nimi"/>
          <p:cNvSpPr>
            <a:spLocks noGrp="1"/>
          </p:cNvSpPr>
          <p:nvPr>
            <p:ph type="subTitle" idx="1" hasCustomPrompt="1"/>
          </p:nvPr>
        </p:nvSpPr>
        <p:spPr>
          <a:xfrm>
            <a:off x="2061964" y="4509120"/>
            <a:ext cx="8064699" cy="504056"/>
          </a:xfrm>
        </p:spPr>
        <p:txBody>
          <a:bodyPr>
            <a:normAutofit/>
          </a:bodyPr>
          <a:lstStyle>
            <a:lvl1pPr marL="0" indent="0" algn="ctr">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fi-FI"/>
              <a:t>Nimi Sukunimi</a:t>
            </a:r>
            <a:endParaRPr/>
          </a:p>
        </p:txBody>
      </p:sp>
      <p:sp>
        <p:nvSpPr>
          <p:cNvPr id="5" name="Somekanava">
            <a:extLst>
              <a:ext uri="{FF2B5EF4-FFF2-40B4-BE49-F238E27FC236}">
                <a16:creationId xmlns:a16="http://schemas.microsoft.com/office/drawing/2014/main" id="{DAB28129-D3FC-2645-C9AE-73E2977C53DD}"/>
              </a:ext>
            </a:extLst>
          </p:cNvPr>
          <p:cNvSpPr>
            <a:spLocks noGrp="1"/>
          </p:cNvSpPr>
          <p:nvPr>
            <p:ph type="body" sz="quarter" idx="10" hasCustomPrompt="1"/>
          </p:nvPr>
        </p:nvSpPr>
        <p:spPr>
          <a:xfrm>
            <a:off x="2062163" y="5139189"/>
            <a:ext cx="8064500" cy="576262"/>
          </a:xfrm>
        </p:spPr>
        <p:txBody>
          <a:bodyPr/>
          <a:lstStyle>
            <a:lvl1pPr algn="ctr">
              <a:defRPr>
                <a:solidFill>
                  <a:schemeClr val="bg1"/>
                </a:solidFill>
              </a:defRPr>
            </a:lvl1pPr>
          </a:lstStyle>
          <a:p>
            <a:r>
              <a:rPr lang="fi-FI" sz="2400">
                <a:solidFill>
                  <a:schemeClr val="accent1">
                    <a:lumMod val="75000"/>
                  </a:schemeClr>
                </a:solidFill>
              </a:rPr>
              <a:t>päivämäärä</a:t>
            </a:r>
          </a:p>
        </p:txBody>
      </p:sp>
      <p:pic>
        <p:nvPicPr>
          <p:cNvPr id="7" name="Kuva 6" descr="Kuva, joka sisältää kohteen musta, pimeys&#10;&#10;Kuvaus luotu automaattisesti">
            <a:extLst>
              <a:ext uri="{FF2B5EF4-FFF2-40B4-BE49-F238E27FC236}">
                <a16:creationId xmlns:a16="http://schemas.microsoft.com/office/drawing/2014/main" id="{E31F2BC3-FE29-1335-35C4-0B8FEA6DF3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3175" y="1232466"/>
            <a:ext cx="1942274" cy="1081199"/>
          </a:xfrm>
          <a:prstGeom prst="rect">
            <a:avLst/>
          </a:prstGeom>
        </p:spPr>
      </p:pic>
    </p:spTree>
    <p:extLst>
      <p:ext uri="{BB962C8B-B14F-4D97-AF65-F5344CB8AC3E}">
        <p14:creationId xmlns:p14="http://schemas.microsoft.com/office/powerpoint/2010/main" val="354447451"/>
      </p:ext>
    </p:extLst>
  </p:cSld>
  <p:clrMapOvr>
    <a:masterClrMapping/>
  </p:clrMapOvr>
  <p:extLst>
    <p:ext uri="{DCECCB84-F9BA-43D5-87BE-67443E8EF086}">
      <p15:sldGuideLst xmlns:p15="http://schemas.microsoft.com/office/powerpoint/2012/main">
        <p15:guide id="1" pos="383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tsikkodia keltainen">
    <p:bg>
      <p:bgPr>
        <a:solidFill>
          <a:srgbClr val="FEFF54"/>
        </a:solidFill>
        <a:effectLst/>
      </p:bgPr>
    </p:bg>
    <p:spTree>
      <p:nvGrpSpPr>
        <p:cNvPr id="1" name=""/>
        <p:cNvGrpSpPr/>
        <p:nvPr/>
      </p:nvGrpSpPr>
      <p:grpSpPr>
        <a:xfrm>
          <a:off x="0" y="0"/>
          <a:ext cx="0" cy="0"/>
          <a:chOff x="0" y="0"/>
          <a:chExt cx="0" cy="0"/>
        </a:xfrm>
      </p:grpSpPr>
      <p:sp>
        <p:nvSpPr>
          <p:cNvPr id="11" name="Otsikko">
            <a:extLst>
              <a:ext uri="{FF2B5EF4-FFF2-40B4-BE49-F238E27FC236}">
                <a16:creationId xmlns:a16="http://schemas.microsoft.com/office/drawing/2014/main" id="{79FB9588-FFAD-8C5E-CA19-533724018547}"/>
              </a:ext>
            </a:extLst>
          </p:cNvPr>
          <p:cNvSpPr>
            <a:spLocks noGrp="1"/>
          </p:cNvSpPr>
          <p:nvPr>
            <p:ph type="title"/>
          </p:nvPr>
        </p:nvSpPr>
        <p:spPr>
          <a:xfrm>
            <a:off x="2061964" y="2293684"/>
            <a:ext cx="8064699" cy="1801292"/>
          </a:xfrm>
        </p:spPr>
        <p:txBody>
          <a:bodyPr anchor="b">
            <a:normAutofit/>
          </a:bodyPr>
          <a:lstStyle>
            <a:lvl1pPr algn="ctr">
              <a:defRPr sz="4000">
                <a:solidFill>
                  <a:schemeClr val="tx1"/>
                </a:solidFill>
                <a:latin typeface="+mj-lt"/>
              </a:defRPr>
            </a:lvl1pPr>
          </a:lstStyle>
          <a:p>
            <a:r>
              <a:rPr lang="fi-FI"/>
              <a:t>Muokkaa ots. perustyyl. napsautt.</a:t>
            </a:r>
          </a:p>
        </p:txBody>
      </p:sp>
      <p:sp>
        <p:nvSpPr>
          <p:cNvPr id="3" name="Nimi"/>
          <p:cNvSpPr>
            <a:spLocks noGrp="1"/>
          </p:cNvSpPr>
          <p:nvPr>
            <p:ph type="subTitle" idx="1" hasCustomPrompt="1"/>
          </p:nvPr>
        </p:nvSpPr>
        <p:spPr>
          <a:xfrm>
            <a:off x="2061964" y="4509120"/>
            <a:ext cx="8064699" cy="504056"/>
          </a:xfrm>
        </p:spPr>
        <p:txBody>
          <a:bodyPr>
            <a:normAutofit/>
          </a:bodyPr>
          <a:lstStyle>
            <a:lvl1pPr marL="0" indent="0" algn="ctr">
              <a:buNone/>
              <a:defRPr sz="2800">
                <a:solidFill>
                  <a:schemeClr val="tx1"/>
                </a:solidFill>
                <a:latin typeface="+mn-l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fi-FI"/>
              <a:t>Nimi Sukunimi</a:t>
            </a:r>
            <a:endParaRPr/>
          </a:p>
        </p:txBody>
      </p:sp>
      <p:sp>
        <p:nvSpPr>
          <p:cNvPr id="4" name="Somekanava">
            <a:extLst>
              <a:ext uri="{FF2B5EF4-FFF2-40B4-BE49-F238E27FC236}">
                <a16:creationId xmlns:a16="http://schemas.microsoft.com/office/drawing/2014/main" id="{DD0502E3-8198-7AB0-3936-28E7B81C6328}"/>
              </a:ext>
            </a:extLst>
          </p:cNvPr>
          <p:cNvSpPr>
            <a:spLocks noGrp="1"/>
          </p:cNvSpPr>
          <p:nvPr>
            <p:ph type="body" sz="quarter" idx="10" hasCustomPrompt="1"/>
          </p:nvPr>
        </p:nvSpPr>
        <p:spPr>
          <a:xfrm>
            <a:off x="2062163" y="5139189"/>
            <a:ext cx="8064500" cy="576262"/>
          </a:xfrm>
        </p:spPr>
        <p:txBody>
          <a:bodyPr/>
          <a:lstStyle>
            <a:lvl1pPr algn="ctr">
              <a:defRPr>
                <a:solidFill>
                  <a:schemeClr val="bg1"/>
                </a:solidFill>
                <a:latin typeface="+mn-lt"/>
              </a:defRPr>
            </a:lvl1pPr>
          </a:lstStyle>
          <a:p>
            <a:r>
              <a:rPr lang="fi-FI" sz="2400">
                <a:solidFill>
                  <a:schemeClr val="accent1">
                    <a:lumMod val="75000"/>
                  </a:schemeClr>
                </a:solidFill>
              </a:rPr>
              <a:t>päivämäärä</a:t>
            </a:r>
          </a:p>
        </p:txBody>
      </p:sp>
      <p:pic>
        <p:nvPicPr>
          <p:cNvPr id="5" name="Kuva 4" descr="Kuva, joka sisältää kohteen musta, pimeys&#10;&#10;Kuvaus luotu automaattisesti">
            <a:extLst>
              <a:ext uri="{FF2B5EF4-FFF2-40B4-BE49-F238E27FC236}">
                <a16:creationId xmlns:a16="http://schemas.microsoft.com/office/drawing/2014/main" id="{B08F618D-13FE-EE80-B286-6723576A8F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3175" y="1232466"/>
            <a:ext cx="1942274" cy="1081199"/>
          </a:xfrm>
          <a:prstGeom prst="rect">
            <a:avLst/>
          </a:prstGeom>
        </p:spPr>
      </p:pic>
    </p:spTree>
    <p:extLst>
      <p:ext uri="{BB962C8B-B14F-4D97-AF65-F5344CB8AC3E}">
        <p14:creationId xmlns:p14="http://schemas.microsoft.com/office/powerpoint/2010/main" val="753043886"/>
      </p:ext>
    </p:extLst>
  </p:cSld>
  <p:clrMapOvr>
    <a:masterClrMapping/>
  </p:clrMapOvr>
  <p:extLst>
    <p:ext uri="{DCECCB84-F9BA-43D5-87BE-67443E8EF086}">
      <p15:sldGuideLst xmlns:p15="http://schemas.microsoft.com/office/powerpoint/2012/main">
        <p15:guide id="1" pos="383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tsikkodia vihreä">
    <p:bg>
      <p:bgPr>
        <a:solidFill>
          <a:srgbClr val="00D6B3"/>
        </a:solidFill>
        <a:effectLst/>
      </p:bgPr>
    </p:bg>
    <p:spTree>
      <p:nvGrpSpPr>
        <p:cNvPr id="1" name=""/>
        <p:cNvGrpSpPr/>
        <p:nvPr/>
      </p:nvGrpSpPr>
      <p:grpSpPr>
        <a:xfrm>
          <a:off x="0" y="0"/>
          <a:ext cx="0" cy="0"/>
          <a:chOff x="0" y="0"/>
          <a:chExt cx="0" cy="0"/>
        </a:xfrm>
      </p:grpSpPr>
      <p:sp>
        <p:nvSpPr>
          <p:cNvPr id="11" name="Otsikko">
            <a:extLst>
              <a:ext uri="{FF2B5EF4-FFF2-40B4-BE49-F238E27FC236}">
                <a16:creationId xmlns:a16="http://schemas.microsoft.com/office/drawing/2014/main" id="{79FB9588-FFAD-8C5E-CA19-533724018547}"/>
              </a:ext>
            </a:extLst>
          </p:cNvPr>
          <p:cNvSpPr>
            <a:spLocks noGrp="1"/>
          </p:cNvSpPr>
          <p:nvPr>
            <p:ph type="title"/>
          </p:nvPr>
        </p:nvSpPr>
        <p:spPr>
          <a:xfrm>
            <a:off x="2061964" y="2293684"/>
            <a:ext cx="8064699" cy="1801292"/>
          </a:xfrm>
        </p:spPr>
        <p:txBody>
          <a:bodyPr anchor="b">
            <a:normAutofit/>
          </a:bodyPr>
          <a:lstStyle>
            <a:lvl1pPr algn="ctr">
              <a:defRPr sz="4000">
                <a:solidFill>
                  <a:schemeClr val="tx1"/>
                </a:solidFill>
                <a:latin typeface="+mj-lt"/>
              </a:defRPr>
            </a:lvl1pPr>
          </a:lstStyle>
          <a:p>
            <a:r>
              <a:rPr lang="fi-FI"/>
              <a:t>Muokkaa ots. perustyyl. napsautt.</a:t>
            </a:r>
          </a:p>
        </p:txBody>
      </p:sp>
      <p:sp>
        <p:nvSpPr>
          <p:cNvPr id="3" name="Nimi"/>
          <p:cNvSpPr>
            <a:spLocks noGrp="1"/>
          </p:cNvSpPr>
          <p:nvPr>
            <p:ph type="subTitle" idx="1" hasCustomPrompt="1"/>
          </p:nvPr>
        </p:nvSpPr>
        <p:spPr>
          <a:xfrm>
            <a:off x="2061964" y="4509120"/>
            <a:ext cx="8064699" cy="504056"/>
          </a:xfrm>
        </p:spPr>
        <p:txBody>
          <a:bodyPr>
            <a:normAutofit/>
          </a:bodyPr>
          <a:lstStyle>
            <a:lvl1pPr marL="0" indent="0" algn="ctr">
              <a:buNone/>
              <a:defRPr sz="2800">
                <a:solidFill>
                  <a:schemeClr val="tx1"/>
                </a:solidFill>
                <a:latin typeface="+mn-l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fi-FI"/>
              <a:t>Nimi Sukunimi</a:t>
            </a:r>
            <a:endParaRPr/>
          </a:p>
        </p:txBody>
      </p:sp>
      <p:sp>
        <p:nvSpPr>
          <p:cNvPr id="4" name="Somekanava">
            <a:extLst>
              <a:ext uri="{FF2B5EF4-FFF2-40B4-BE49-F238E27FC236}">
                <a16:creationId xmlns:a16="http://schemas.microsoft.com/office/drawing/2014/main" id="{641D83D2-26C7-FFCF-643E-69760A2A4329}"/>
              </a:ext>
            </a:extLst>
          </p:cNvPr>
          <p:cNvSpPr>
            <a:spLocks noGrp="1"/>
          </p:cNvSpPr>
          <p:nvPr>
            <p:ph type="body" sz="quarter" idx="10" hasCustomPrompt="1"/>
          </p:nvPr>
        </p:nvSpPr>
        <p:spPr>
          <a:xfrm>
            <a:off x="2062163" y="5139189"/>
            <a:ext cx="8064500" cy="576262"/>
          </a:xfrm>
        </p:spPr>
        <p:txBody>
          <a:bodyPr/>
          <a:lstStyle>
            <a:lvl1pPr algn="ctr">
              <a:defRPr>
                <a:solidFill>
                  <a:schemeClr val="bg1"/>
                </a:solidFill>
                <a:latin typeface="+mn-lt"/>
              </a:defRPr>
            </a:lvl1pPr>
          </a:lstStyle>
          <a:p>
            <a:r>
              <a:rPr lang="fi-FI" sz="2400">
                <a:solidFill>
                  <a:schemeClr val="accent1">
                    <a:lumMod val="75000"/>
                  </a:schemeClr>
                </a:solidFill>
              </a:rPr>
              <a:t>@somekanava</a:t>
            </a:r>
          </a:p>
        </p:txBody>
      </p:sp>
      <p:pic>
        <p:nvPicPr>
          <p:cNvPr id="5" name="Kuva 4" descr="Kuva, joka sisältää kohteen musta, pimeys&#10;&#10;Kuvaus luotu automaattisesti">
            <a:extLst>
              <a:ext uri="{FF2B5EF4-FFF2-40B4-BE49-F238E27FC236}">
                <a16:creationId xmlns:a16="http://schemas.microsoft.com/office/drawing/2014/main" id="{8536B260-469E-F710-37CA-441ED00879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3175" y="1232466"/>
            <a:ext cx="1942274" cy="1081199"/>
          </a:xfrm>
          <a:prstGeom prst="rect">
            <a:avLst/>
          </a:prstGeom>
        </p:spPr>
      </p:pic>
    </p:spTree>
    <p:extLst>
      <p:ext uri="{BB962C8B-B14F-4D97-AF65-F5344CB8AC3E}">
        <p14:creationId xmlns:p14="http://schemas.microsoft.com/office/powerpoint/2010/main" val="3283010971"/>
      </p:ext>
    </p:extLst>
  </p:cSld>
  <p:clrMapOvr>
    <a:masterClrMapping/>
  </p:clrMapOvr>
  <p:extLst>
    <p:ext uri="{DCECCB84-F9BA-43D5-87BE-67443E8EF086}">
      <p15:sldGuideLst xmlns:p15="http://schemas.microsoft.com/office/powerpoint/2012/main">
        <p15:guide id="1" pos="383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tsikkodia turkoosi">
    <p:bg>
      <p:bgPr>
        <a:solidFill>
          <a:srgbClr val="45FFFF"/>
        </a:solidFill>
        <a:effectLst/>
      </p:bgPr>
    </p:bg>
    <p:spTree>
      <p:nvGrpSpPr>
        <p:cNvPr id="1" name=""/>
        <p:cNvGrpSpPr/>
        <p:nvPr/>
      </p:nvGrpSpPr>
      <p:grpSpPr>
        <a:xfrm>
          <a:off x="0" y="0"/>
          <a:ext cx="0" cy="0"/>
          <a:chOff x="0" y="0"/>
          <a:chExt cx="0" cy="0"/>
        </a:xfrm>
      </p:grpSpPr>
      <p:sp>
        <p:nvSpPr>
          <p:cNvPr id="11" name="Otsikko">
            <a:extLst>
              <a:ext uri="{FF2B5EF4-FFF2-40B4-BE49-F238E27FC236}">
                <a16:creationId xmlns:a16="http://schemas.microsoft.com/office/drawing/2014/main" id="{79FB9588-FFAD-8C5E-CA19-533724018547}"/>
              </a:ext>
            </a:extLst>
          </p:cNvPr>
          <p:cNvSpPr>
            <a:spLocks noGrp="1"/>
          </p:cNvSpPr>
          <p:nvPr>
            <p:ph type="title"/>
          </p:nvPr>
        </p:nvSpPr>
        <p:spPr>
          <a:xfrm>
            <a:off x="2061964" y="2293684"/>
            <a:ext cx="8064699" cy="1801292"/>
          </a:xfrm>
        </p:spPr>
        <p:txBody>
          <a:bodyPr anchor="b">
            <a:normAutofit/>
          </a:bodyPr>
          <a:lstStyle>
            <a:lvl1pPr algn="ctr">
              <a:defRPr sz="4000">
                <a:solidFill>
                  <a:schemeClr val="tx1"/>
                </a:solidFill>
                <a:latin typeface="+mj-lt"/>
              </a:defRPr>
            </a:lvl1pPr>
          </a:lstStyle>
          <a:p>
            <a:r>
              <a:rPr lang="fi-FI"/>
              <a:t>Muokkaa ots. perustyyl. napsautt.</a:t>
            </a:r>
          </a:p>
        </p:txBody>
      </p:sp>
      <p:sp>
        <p:nvSpPr>
          <p:cNvPr id="3" name="Nimi"/>
          <p:cNvSpPr>
            <a:spLocks noGrp="1"/>
          </p:cNvSpPr>
          <p:nvPr>
            <p:ph type="subTitle" idx="1" hasCustomPrompt="1"/>
          </p:nvPr>
        </p:nvSpPr>
        <p:spPr>
          <a:xfrm>
            <a:off x="2061964" y="4509120"/>
            <a:ext cx="8064699" cy="504056"/>
          </a:xfrm>
        </p:spPr>
        <p:txBody>
          <a:bodyPr>
            <a:normAutofit/>
          </a:bodyPr>
          <a:lstStyle>
            <a:lvl1pPr marL="0" indent="0" algn="ctr">
              <a:buNone/>
              <a:defRPr sz="2800">
                <a:solidFill>
                  <a:schemeClr val="tx1"/>
                </a:solidFill>
                <a:latin typeface="+mn-l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fi-FI"/>
              <a:t>Nimi Sukunimi</a:t>
            </a:r>
            <a:endParaRPr/>
          </a:p>
        </p:txBody>
      </p:sp>
      <p:sp>
        <p:nvSpPr>
          <p:cNvPr id="4" name="Somekanava">
            <a:extLst>
              <a:ext uri="{FF2B5EF4-FFF2-40B4-BE49-F238E27FC236}">
                <a16:creationId xmlns:a16="http://schemas.microsoft.com/office/drawing/2014/main" id="{67CB6057-4E4F-8388-D2DB-0A0C723D1453}"/>
              </a:ext>
            </a:extLst>
          </p:cNvPr>
          <p:cNvSpPr>
            <a:spLocks noGrp="1"/>
          </p:cNvSpPr>
          <p:nvPr>
            <p:ph type="body" sz="quarter" idx="10" hasCustomPrompt="1"/>
          </p:nvPr>
        </p:nvSpPr>
        <p:spPr>
          <a:xfrm>
            <a:off x="2062163" y="5139189"/>
            <a:ext cx="8064500" cy="576262"/>
          </a:xfrm>
        </p:spPr>
        <p:txBody>
          <a:bodyPr/>
          <a:lstStyle>
            <a:lvl1pPr algn="ctr">
              <a:defRPr>
                <a:solidFill>
                  <a:schemeClr val="bg1"/>
                </a:solidFill>
                <a:latin typeface="+mn-lt"/>
              </a:defRPr>
            </a:lvl1pPr>
          </a:lstStyle>
          <a:p>
            <a:r>
              <a:rPr lang="fi-FI" sz="2400">
                <a:solidFill>
                  <a:schemeClr val="accent1">
                    <a:lumMod val="75000"/>
                  </a:schemeClr>
                </a:solidFill>
              </a:rPr>
              <a:t>päivämäärä</a:t>
            </a:r>
          </a:p>
        </p:txBody>
      </p:sp>
      <p:pic>
        <p:nvPicPr>
          <p:cNvPr id="5" name="Kuva 4" descr="Kuva, joka sisältää kohteen musta, pimeys&#10;&#10;Kuvaus luotu automaattisesti">
            <a:extLst>
              <a:ext uri="{FF2B5EF4-FFF2-40B4-BE49-F238E27FC236}">
                <a16:creationId xmlns:a16="http://schemas.microsoft.com/office/drawing/2014/main" id="{6433451F-2802-25E3-75C0-BB1FE0709D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3175" y="1232466"/>
            <a:ext cx="1942274" cy="1081199"/>
          </a:xfrm>
          <a:prstGeom prst="rect">
            <a:avLst/>
          </a:prstGeom>
        </p:spPr>
      </p:pic>
    </p:spTree>
    <p:extLst>
      <p:ext uri="{BB962C8B-B14F-4D97-AF65-F5344CB8AC3E}">
        <p14:creationId xmlns:p14="http://schemas.microsoft.com/office/powerpoint/2010/main" val="2223905849"/>
      </p:ext>
    </p:extLst>
  </p:cSld>
  <p:clrMapOvr>
    <a:masterClrMapping/>
  </p:clrMapOvr>
  <p:extLst>
    <p:ext uri="{DCECCB84-F9BA-43D5-87BE-67443E8EF086}">
      <p15:sldGuideLst xmlns:p15="http://schemas.microsoft.com/office/powerpoint/2012/main">
        <p15:guide id="1" pos="383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ksti"/>
          <p:cNvSpPr>
            <a:spLocks noGrp="1"/>
          </p:cNvSpPr>
          <p:nvPr>
            <p:ph type="body" idx="1"/>
          </p:nvPr>
        </p:nvSpPr>
        <p:spPr>
          <a:xfrm>
            <a:off x="1218882" y="1557338"/>
            <a:ext cx="10708005" cy="4614862"/>
          </a:xfrm>
          <a:prstGeom prst="rect">
            <a:avLst/>
          </a:prstGeom>
        </p:spPr>
        <p:txBody>
          <a:bodyPr vert="horz" lIns="0" tIns="0" rIns="0" bIns="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a:p>
        </p:txBody>
      </p:sp>
      <p:sp>
        <p:nvSpPr>
          <p:cNvPr id="2" name="Otsikko"/>
          <p:cNvSpPr>
            <a:spLocks noGrp="1"/>
          </p:cNvSpPr>
          <p:nvPr>
            <p:ph type="title"/>
          </p:nvPr>
        </p:nvSpPr>
        <p:spPr>
          <a:xfrm>
            <a:off x="1218883" y="260350"/>
            <a:ext cx="8907780" cy="865188"/>
          </a:xfrm>
          <a:prstGeom prst="rect">
            <a:avLst/>
          </a:prstGeom>
        </p:spPr>
        <p:txBody>
          <a:bodyPr vert="horz" lIns="0" tIns="0" rIns="0" bIns="0" rtlCol="0" anchor="t" anchorCtr="0">
            <a:normAutofit/>
          </a:bodyPr>
          <a:lstStyle/>
          <a:p>
            <a:r>
              <a:rPr lang="fi-FI"/>
              <a:t>Muokkaa </a:t>
            </a:r>
            <a:r>
              <a:rPr lang="fi-FI" err="1"/>
              <a:t>ots</a:t>
            </a:r>
            <a:r>
              <a:rPr lang="fi-FI"/>
              <a:t>. </a:t>
            </a:r>
            <a:r>
              <a:rPr lang="fi-FI" err="1"/>
              <a:t>perustyyl</a:t>
            </a:r>
            <a:r>
              <a:rPr lang="fi-FI"/>
              <a:t>. </a:t>
            </a:r>
            <a:r>
              <a:rPr lang="fi-FI" err="1"/>
              <a:t>napsautt</a:t>
            </a:r>
            <a:r>
              <a:rPr lang="fi-FI"/>
              <a:t>.</a:t>
            </a:r>
            <a:endParaRPr/>
          </a:p>
        </p:txBody>
      </p:sp>
      <p:sp>
        <p:nvSpPr>
          <p:cNvPr id="7" name="PVM">
            <a:extLst>
              <a:ext uri="{FF2B5EF4-FFF2-40B4-BE49-F238E27FC236}">
                <a16:creationId xmlns:a16="http://schemas.microsoft.com/office/drawing/2014/main" id="{1935C98F-2CC4-0171-D545-7A7D6431CAB4}"/>
              </a:ext>
            </a:extLst>
          </p:cNvPr>
          <p:cNvSpPr>
            <a:spLocks noGrp="1"/>
          </p:cNvSpPr>
          <p:nvPr>
            <p:ph type="dt" sz="half" idx="2"/>
          </p:nvPr>
        </p:nvSpPr>
        <p:spPr>
          <a:xfrm>
            <a:off x="10207074" y="6525344"/>
            <a:ext cx="926778" cy="142288"/>
          </a:xfrm>
          <a:prstGeom prst="rect">
            <a:avLst/>
          </a:prstGeom>
        </p:spPr>
        <p:txBody>
          <a:bodyPr lIns="0" tIns="0" rIns="0" bIns="0"/>
          <a:lstStyle>
            <a:lvl1pPr algn="r">
              <a:defRPr sz="1050" b="0" i="0">
                <a:latin typeface="Work Sans" pitchFamily="2" charset="77"/>
              </a:defRPr>
            </a:lvl1pPr>
          </a:lstStyle>
          <a:p>
            <a:fld id="{80D58BCA-BE1C-5244-AB33-2B086CF15DB8}" type="datetime1">
              <a:rPr lang="fi-FI" smtClean="0"/>
              <a:pPr/>
              <a:t>5.9.2025</a:t>
            </a:fld>
            <a:endParaRPr lang="fi-FI"/>
          </a:p>
        </p:txBody>
      </p:sp>
      <p:sp>
        <p:nvSpPr>
          <p:cNvPr id="8" name="Dianro">
            <a:extLst>
              <a:ext uri="{FF2B5EF4-FFF2-40B4-BE49-F238E27FC236}">
                <a16:creationId xmlns:a16="http://schemas.microsoft.com/office/drawing/2014/main" id="{DC0EE260-B252-3A07-F146-287C65CF91F8}"/>
              </a:ext>
            </a:extLst>
          </p:cNvPr>
          <p:cNvSpPr>
            <a:spLocks noGrp="1"/>
          </p:cNvSpPr>
          <p:nvPr>
            <p:ph type="sldNum" sz="quarter" idx="4"/>
          </p:nvPr>
        </p:nvSpPr>
        <p:spPr>
          <a:xfrm>
            <a:off x="11224730" y="6525344"/>
            <a:ext cx="575892" cy="142288"/>
          </a:xfrm>
          <a:prstGeom prst="rect">
            <a:avLst/>
          </a:prstGeom>
        </p:spPr>
        <p:txBody>
          <a:bodyPr lIns="0" tIns="0" rIns="0" bIns="0"/>
          <a:lstStyle>
            <a:lvl1pPr algn="r">
              <a:defRPr sz="1050" b="0" i="0">
                <a:latin typeface="Work Sans" pitchFamily="2" charset="77"/>
              </a:defRPr>
            </a:lvl1pPr>
          </a:lstStyle>
          <a:p>
            <a:fld id="{34C99D79-8A4B-4031-B1E0-AF26F8EDF2BC}" type="slidenum">
              <a:rPr lang="fi-FI" smtClean="0"/>
              <a:pPr/>
              <a:t>‹#›</a:t>
            </a:fld>
            <a:endParaRPr lang="fi-FI"/>
          </a:p>
        </p:txBody>
      </p:sp>
      <p:sp>
        <p:nvSpPr>
          <p:cNvPr id="9" name="Alaviite">
            <a:extLst>
              <a:ext uri="{FF2B5EF4-FFF2-40B4-BE49-F238E27FC236}">
                <a16:creationId xmlns:a16="http://schemas.microsoft.com/office/drawing/2014/main" id="{7443E4AA-EA32-0C09-4871-7F47C3BA6BCB}"/>
              </a:ext>
            </a:extLst>
          </p:cNvPr>
          <p:cNvSpPr>
            <a:spLocks noGrp="1"/>
          </p:cNvSpPr>
          <p:nvPr>
            <p:ph type="ftr" sz="quarter" idx="3"/>
          </p:nvPr>
        </p:nvSpPr>
        <p:spPr>
          <a:xfrm>
            <a:off x="1907978" y="6526800"/>
            <a:ext cx="8208218" cy="142288"/>
          </a:xfrm>
          <a:prstGeom prst="rect">
            <a:avLst/>
          </a:prstGeom>
        </p:spPr>
        <p:txBody>
          <a:bodyPr lIns="0" tIns="0" rIns="0" bIns="0"/>
          <a:lstStyle>
            <a:lvl1pPr algn="r">
              <a:defRPr sz="1050" b="0" i="0">
                <a:latin typeface="Work Sans" pitchFamily="2" charset="77"/>
              </a:defRPr>
            </a:lvl1pPr>
          </a:lstStyle>
          <a:p>
            <a:endParaRPr lang="en-US"/>
          </a:p>
        </p:txBody>
      </p:sp>
      <p:pic>
        <p:nvPicPr>
          <p:cNvPr id="5" name="Kuva 4" descr="Kuva, joka sisältää kohteen Värikkyys&#10;&#10;Kuvaus luotu automaattisesti">
            <a:extLst>
              <a:ext uri="{FF2B5EF4-FFF2-40B4-BE49-F238E27FC236}">
                <a16:creationId xmlns:a16="http://schemas.microsoft.com/office/drawing/2014/main" id="{9A9800D3-728F-06FF-58C7-82F76F21AAC0}"/>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10270948" y="163550"/>
            <a:ext cx="1728120" cy="961987"/>
          </a:xfrm>
          <a:prstGeom prst="rect">
            <a:avLst/>
          </a:prstGeom>
        </p:spPr>
      </p:pic>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83" r:id="rId3"/>
    <p:sldLayoutId id="2147483681" r:id="rId4"/>
    <p:sldLayoutId id="2147483661" r:id="rId5"/>
    <p:sldLayoutId id="2147483668" r:id="rId6"/>
    <p:sldLayoutId id="2147483669" r:id="rId7"/>
    <p:sldLayoutId id="2147483671" r:id="rId8"/>
    <p:sldLayoutId id="2147483672" r:id="rId9"/>
    <p:sldLayoutId id="2147483651" r:id="rId10"/>
    <p:sldLayoutId id="2147483660" r:id="rId11"/>
    <p:sldLayoutId id="2147483674" r:id="rId12"/>
    <p:sldLayoutId id="2147483675" r:id="rId13"/>
    <p:sldLayoutId id="2147483684" r:id="rId14"/>
    <p:sldLayoutId id="2147483662" r:id="rId15"/>
    <p:sldLayoutId id="2147483650" r:id="rId16"/>
    <p:sldLayoutId id="2147483676" r:id="rId17"/>
    <p:sldLayoutId id="2147483677" r:id="rId18"/>
    <p:sldLayoutId id="2147483663" r:id="rId19"/>
    <p:sldLayoutId id="2147483687" r:id="rId20"/>
    <p:sldLayoutId id="2147483691" r:id="rId21"/>
    <p:sldLayoutId id="2147483664" r:id="rId22"/>
    <p:sldLayoutId id="2147483689" r:id="rId23"/>
    <p:sldLayoutId id="2147483690" r:id="rId24"/>
    <p:sldLayoutId id="2147483665" r:id="rId25"/>
    <p:sldLayoutId id="2147483678" r:id="rId26"/>
    <p:sldLayoutId id="2147483688" r:id="rId27"/>
    <p:sldLayoutId id="2147483652" r:id="rId28"/>
    <p:sldLayoutId id="2147483653" r:id="rId29"/>
    <p:sldLayoutId id="2147483656" r:id="rId30"/>
    <p:sldLayoutId id="2147483666" r:id="rId31"/>
    <p:sldLayoutId id="2147483679" r:id="rId32"/>
    <p:sldLayoutId id="2147483686" r:id="rId33"/>
    <p:sldLayoutId id="2147483680" r:id="rId34"/>
    <p:sldLayoutId id="2147483685" r:id="rId35"/>
    <p:sldLayoutId id="2147483654" r:id="rId36"/>
    <p:sldLayoutId id="2147483657" r:id="rId37"/>
    <p:sldLayoutId id="2147483682" r:id="rId38"/>
  </p:sldLayoutIdLst>
  <p:hf hdr="0"/>
  <p:txStyles>
    <p:titleStyle>
      <a:lvl1pPr algn="l" defTabSz="1218987" rtl="0" eaLnBrk="1" latinLnBrk="0" hangingPunct="1">
        <a:spcBef>
          <a:spcPct val="0"/>
        </a:spcBef>
        <a:buNone/>
        <a:defRPr sz="3200" b="1" i="0" kern="1200">
          <a:solidFill>
            <a:schemeClr val="tx1"/>
          </a:solidFill>
          <a:latin typeface="+mj-lt"/>
          <a:ea typeface="Roboto Condensed" panose="02000000000000000000" pitchFamily="2" charset="0"/>
          <a:cs typeface="+mj-cs"/>
        </a:defRPr>
      </a:lvl1pPr>
    </p:titleStyle>
    <p:bodyStyle>
      <a:lvl1pPr marL="0" indent="0" algn="l" defTabSz="1218987" rtl="0" eaLnBrk="1" latinLnBrk="0" hangingPunct="1">
        <a:lnSpc>
          <a:spcPct val="90000"/>
        </a:lnSpc>
        <a:spcBef>
          <a:spcPts val="1800"/>
        </a:spcBef>
        <a:buClr>
          <a:schemeClr val="accent1">
            <a:lumMod val="75000"/>
          </a:schemeClr>
        </a:buClr>
        <a:buFont typeface="Arial" pitchFamily="34" charset="0"/>
        <a:buNone/>
        <a:defRPr sz="24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Normaali järjestelmäfontti"/>
        <a:buChar char="▸"/>
        <a:defRPr sz="20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Normaali järjestelmäfontti"/>
        <a:buChar char="▸"/>
        <a:defRPr sz="18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Normaali järjestelmäfontti"/>
        <a:buChar char="▸"/>
        <a:defRPr sz="18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Normaali järjestelmäfontti"/>
        <a:buChar char="▸"/>
        <a:defRPr sz="18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6502" userDrawn="1">
          <p15:clr>
            <a:srgbClr val="F26B43"/>
          </p15:clr>
        </p15:guide>
        <p15:guide id="3" orient="horz" pos="709" userDrawn="1">
          <p15:clr>
            <a:srgbClr val="F26B43"/>
          </p15:clr>
        </p15:guide>
        <p15:guide id="4" orient="horz" pos="981" userDrawn="1">
          <p15:clr>
            <a:srgbClr val="F26B43"/>
          </p15:clr>
        </p15:guide>
        <p15:guide id="5" orient="horz" pos="4201" userDrawn="1">
          <p15:clr>
            <a:srgbClr val="F26B43"/>
          </p15:clr>
        </p15:guide>
        <p15:guide id="6" orient="horz" pos="4110" userDrawn="1">
          <p15:clr>
            <a:srgbClr val="F26B43"/>
          </p15:clr>
        </p15:guide>
        <p15:guide id="7" orient="horz" pos="3974" userDrawn="1">
          <p15:clr>
            <a:srgbClr val="F26B43"/>
          </p15:clr>
        </p15:guide>
        <p15:guide id="8" pos="165" userDrawn="1">
          <p15:clr>
            <a:srgbClr val="F26B43"/>
          </p15:clr>
        </p15:guide>
        <p15:guide id="9" pos="7513" userDrawn="1">
          <p15:clr>
            <a:srgbClr val="F26B43"/>
          </p15:clr>
        </p15:guide>
        <p15:guide id="10" pos="6379" userDrawn="1">
          <p15:clr>
            <a:srgbClr val="F26B43"/>
          </p15:clr>
        </p15:guide>
        <p15:guide id="11" pos="755" userDrawn="1">
          <p15:clr>
            <a:srgbClr val="F26B43"/>
          </p15:clr>
        </p15:guide>
        <p15:guide id="12" pos="7435" userDrawn="1">
          <p15:clr>
            <a:srgbClr val="F26B43"/>
          </p15:clr>
        </p15:guide>
        <p15:guide id="13" pos="6580" userDrawn="1">
          <p15:clr>
            <a:srgbClr val="F26B43"/>
          </p15:clr>
        </p15:guide>
        <p15:guide id="14" pos="24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hyperlink" Target="https://www.uutismediakasvatus.fi/uutisjahti/" TargetMode="External"/><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28.pn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4CCFFD-E213-4B1F-8C67-3EF759BA5258}"/>
              </a:ext>
            </a:extLst>
          </p:cNvPr>
          <p:cNvSpPr>
            <a:spLocks noGrp="1"/>
          </p:cNvSpPr>
          <p:nvPr>
            <p:ph type="title"/>
          </p:nvPr>
        </p:nvSpPr>
        <p:spPr>
          <a:xfrm>
            <a:off x="2062062" y="2425887"/>
            <a:ext cx="8064699" cy="1801292"/>
          </a:xfrm>
        </p:spPr>
        <p:txBody>
          <a:bodyPr/>
          <a:lstStyle/>
          <a:p>
            <a:r>
              <a:rPr lang="fi-FI" dirty="0"/>
              <a:t>Uutisjahti – 10 tuntivinkkiä </a:t>
            </a:r>
            <a:br>
              <a:rPr lang="fi-FI" dirty="0"/>
            </a:br>
            <a:r>
              <a:rPr lang="fi-FI" dirty="0"/>
              <a:t>toiselle asteelle</a:t>
            </a:r>
          </a:p>
        </p:txBody>
      </p:sp>
    </p:spTree>
    <p:extLst>
      <p:ext uri="{BB962C8B-B14F-4D97-AF65-F5344CB8AC3E}">
        <p14:creationId xmlns:p14="http://schemas.microsoft.com/office/powerpoint/2010/main" val="506918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93252-BD3D-08ED-9615-4DE57BC61031}"/>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18D7B3A-B5E3-63CF-BBAD-63E38D56388F}"/>
              </a:ext>
            </a:extLst>
          </p:cNvPr>
          <p:cNvSpPr>
            <a:spLocks noGrp="1"/>
          </p:cNvSpPr>
          <p:nvPr>
            <p:ph type="title"/>
          </p:nvPr>
        </p:nvSpPr>
        <p:spPr/>
        <p:txBody>
          <a:bodyPr>
            <a:normAutofit/>
          </a:bodyPr>
          <a:lstStyle/>
          <a:p>
            <a:r>
              <a:rPr lang="fi-FI" sz="1800" dirty="0">
                <a:solidFill>
                  <a:srgbClr val="2D5FEB"/>
                </a:solidFill>
              </a:rPr>
              <a:t>HAASTE: PUREUDUTAAN PAIKALLISUUTISIIN</a:t>
            </a:r>
            <a:br>
              <a:rPr lang="fi-FI" dirty="0"/>
            </a:br>
            <a:r>
              <a:rPr lang="fi-FI" dirty="0"/>
              <a:t>7. Paikallisen median päivä</a:t>
            </a:r>
          </a:p>
        </p:txBody>
      </p:sp>
      <p:sp>
        <p:nvSpPr>
          <p:cNvPr id="3" name="Tekstin paikkamerkki 2">
            <a:extLst>
              <a:ext uri="{FF2B5EF4-FFF2-40B4-BE49-F238E27FC236}">
                <a16:creationId xmlns:a16="http://schemas.microsoft.com/office/drawing/2014/main" id="{9917EC80-DE1E-68B5-D7AA-489F8E88EB93}"/>
              </a:ext>
            </a:extLst>
          </p:cNvPr>
          <p:cNvSpPr>
            <a:spLocks noGrp="1"/>
          </p:cNvSpPr>
          <p:nvPr>
            <p:ph idx="1"/>
          </p:nvPr>
        </p:nvSpPr>
        <p:spPr>
          <a:xfrm>
            <a:off x="1838260" y="1557338"/>
            <a:ext cx="8901275" cy="4614862"/>
          </a:xfrm>
        </p:spPr>
        <p:txBody>
          <a:bodyPr>
            <a:normAutofit/>
          </a:bodyPr>
          <a:lstStyle/>
          <a:p>
            <a:r>
              <a:rPr lang="fi-FI" sz="2000" b="1" dirty="0"/>
              <a:t>Tavoite: </a:t>
            </a:r>
            <a:r>
              <a:rPr lang="fi-FI" sz="2000" dirty="0"/>
              <a:t>Tutustutaan paikallismedian työhön ja sen merkitykseen.</a:t>
            </a:r>
          </a:p>
          <a:p>
            <a:r>
              <a:rPr lang="fi-FI" sz="2000" b="1" dirty="0"/>
              <a:t>Kesto: </a:t>
            </a:r>
            <a:r>
              <a:rPr lang="fi-FI" sz="2000" dirty="0"/>
              <a:t>: 1 oppitunti (etävierailu) tai puolen päivän vierailu</a:t>
            </a:r>
          </a:p>
          <a:p>
            <a:r>
              <a:rPr lang="fi-FI" sz="2000" b="1" dirty="0"/>
              <a:t>Mitä tarvitaan? </a:t>
            </a:r>
            <a:r>
              <a:rPr lang="fi-FI" sz="2000" dirty="0"/>
              <a:t>Yhteys paikalliseen toimitukseen</a:t>
            </a:r>
          </a:p>
          <a:p>
            <a:r>
              <a:rPr lang="fi-FI" sz="2000" b="1" dirty="0"/>
              <a:t>Tee näin: </a:t>
            </a:r>
            <a:r>
              <a:rPr lang="fi-FI" sz="2000" dirty="0"/>
              <a:t>Järjestetään vierailu tai etäyhteys paikallismedian toimitukseen. Keskustellaan siitä, miten paikallisuutiset syntyvät, mitä aiheita korostetaan ja miten nuoret näkyvät sisällöissä. Oppilaat voivat ennakkoon valmistella kysymyksiä tai ideoida uutisvinkkejä toimitukselle.</a:t>
            </a:r>
          </a:p>
        </p:txBody>
      </p:sp>
      <p:sp>
        <p:nvSpPr>
          <p:cNvPr id="6" name="Alatunnisteen paikkamerkki 5">
            <a:extLst>
              <a:ext uri="{FF2B5EF4-FFF2-40B4-BE49-F238E27FC236}">
                <a16:creationId xmlns:a16="http://schemas.microsoft.com/office/drawing/2014/main" id="{2522F8D3-3C3C-FE3B-8350-1218CF148ACE}"/>
              </a:ext>
            </a:extLst>
          </p:cNvPr>
          <p:cNvSpPr>
            <a:spLocks noGrp="1"/>
          </p:cNvSpPr>
          <p:nvPr>
            <p:ph type="ftr" sz="quarter" idx="3"/>
          </p:nvPr>
        </p:nvSpPr>
        <p:spPr/>
        <p:txBody>
          <a:bodyPr/>
          <a:lstStyle/>
          <a:p>
            <a:r>
              <a:rPr lang="fi-FI" dirty="0"/>
              <a:t>Uutisjahti – 10 tuntivinkkiä toiselle asteelle</a:t>
            </a:r>
            <a:endParaRPr lang="en-US" dirty="0"/>
          </a:p>
          <a:p>
            <a:endParaRPr lang="en-US" dirty="0"/>
          </a:p>
        </p:txBody>
      </p:sp>
      <p:sp>
        <p:nvSpPr>
          <p:cNvPr id="7" name="Päivämäärän paikkamerkki 3">
            <a:extLst>
              <a:ext uri="{FF2B5EF4-FFF2-40B4-BE49-F238E27FC236}">
                <a16:creationId xmlns:a16="http://schemas.microsoft.com/office/drawing/2014/main" id="{116FADDA-B574-157E-E4DE-9D10DC8BFA24}"/>
              </a:ext>
            </a:extLst>
          </p:cNvPr>
          <p:cNvSpPr>
            <a:spLocks noGrp="1"/>
          </p:cNvSpPr>
          <p:nvPr>
            <p:ph type="dt" sz="half" idx="2"/>
          </p:nvPr>
        </p:nvSpPr>
        <p:spPr>
          <a:xfrm>
            <a:off x="10207074" y="6525344"/>
            <a:ext cx="1719986" cy="216024"/>
          </a:xfrm>
        </p:spPr>
        <p:txBody>
          <a:bodyPr/>
          <a:lstStyle/>
          <a:p>
            <a:r>
              <a:rPr lang="fi-FI"/>
              <a:t>SYYSKUU 2025</a:t>
            </a:r>
          </a:p>
        </p:txBody>
      </p:sp>
    </p:spTree>
    <p:extLst>
      <p:ext uri="{BB962C8B-B14F-4D97-AF65-F5344CB8AC3E}">
        <p14:creationId xmlns:p14="http://schemas.microsoft.com/office/powerpoint/2010/main" val="2646260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DB76C-CAB7-9874-140C-6CB5AD7B815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ECEA109-E0B8-0385-865A-7B01669512DB}"/>
              </a:ext>
            </a:extLst>
          </p:cNvPr>
          <p:cNvSpPr>
            <a:spLocks noGrp="1"/>
          </p:cNvSpPr>
          <p:nvPr>
            <p:ph type="title"/>
          </p:nvPr>
        </p:nvSpPr>
        <p:spPr/>
        <p:txBody>
          <a:bodyPr>
            <a:normAutofit fontScale="90000"/>
          </a:bodyPr>
          <a:lstStyle/>
          <a:p>
            <a:r>
              <a:rPr lang="fi-FI" sz="1800" dirty="0">
                <a:solidFill>
                  <a:srgbClr val="2D5FEB"/>
                </a:solidFill>
              </a:rPr>
              <a:t>HAASTE: PUREUDUTAAN PAIKALLISUUTISIIN</a:t>
            </a:r>
            <a:br>
              <a:rPr lang="fi-FI" dirty="0"/>
            </a:br>
            <a:r>
              <a:rPr lang="fi-FI" dirty="0"/>
              <a:t>8. Tee oma paikallisuutinen</a:t>
            </a:r>
            <a:br>
              <a:rPr lang="fi-FI" dirty="0"/>
            </a:br>
            <a:endParaRPr lang="fi-FI" dirty="0"/>
          </a:p>
        </p:txBody>
      </p:sp>
      <p:sp>
        <p:nvSpPr>
          <p:cNvPr id="3" name="Tekstin paikkamerkki 2">
            <a:extLst>
              <a:ext uri="{FF2B5EF4-FFF2-40B4-BE49-F238E27FC236}">
                <a16:creationId xmlns:a16="http://schemas.microsoft.com/office/drawing/2014/main" id="{18D99031-D3B0-72A1-7BED-9750DCAF255D}"/>
              </a:ext>
            </a:extLst>
          </p:cNvPr>
          <p:cNvSpPr>
            <a:spLocks noGrp="1"/>
          </p:cNvSpPr>
          <p:nvPr>
            <p:ph idx="1"/>
          </p:nvPr>
        </p:nvSpPr>
        <p:spPr/>
        <p:txBody>
          <a:bodyPr>
            <a:normAutofit/>
          </a:bodyPr>
          <a:lstStyle/>
          <a:p>
            <a:r>
              <a:rPr lang="fi-FI" sz="2000" b="1" dirty="0"/>
              <a:t>Tavoite: </a:t>
            </a:r>
            <a:r>
              <a:rPr lang="fi-FI" sz="2000" dirty="0"/>
              <a:t>Harjoitellaan journalistisen tekstin kirjoittamista ja paikallisen näkökulman löytämistä.</a:t>
            </a:r>
          </a:p>
          <a:p>
            <a:r>
              <a:rPr lang="fi-FI" sz="2000" b="1" dirty="0"/>
              <a:t>Kesto: </a:t>
            </a:r>
            <a:r>
              <a:rPr lang="fi-FI" sz="2000" dirty="0"/>
              <a:t>Kesto: 2 oppituntia + kirjoitustyö</a:t>
            </a:r>
          </a:p>
          <a:p>
            <a:r>
              <a:rPr lang="fi-FI" sz="2000" b="1" dirty="0"/>
              <a:t>Mitä tarvitaan? </a:t>
            </a:r>
            <a:r>
              <a:rPr lang="fi-FI" sz="2000" dirty="0"/>
              <a:t>Esimerkkejä paikallisuutisista, kirjoitusvälineet</a:t>
            </a:r>
          </a:p>
          <a:p>
            <a:r>
              <a:rPr lang="fi-FI" sz="2000" b="1" dirty="0"/>
              <a:t>Tee näin: </a:t>
            </a:r>
            <a:r>
              <a:rPr lang="fi-FI" sz="2000" dirty="0"/>
              <a:t>Oppilaat ideoivat oman paikallisen juttuaiheen (esimerkiksi tapahtuma, kouluun liittyvä ilmiö, muutos lähiympäristössä tai kunnallispoliittinen päätös) ja kirjoittavat siitä uutisen, kolumnin tai muun journalistisen tekstin. Jutun ideoinnissa kannatta hyödyntää paikallista uutismediaa ja tutkia, mitkä aiheet ovat nyt siellä pinnalla. Tekstit voidaan julkaista esimerkiksi koulun sivuilla, seinällä tai sen omassa uutiskanavassa.</a:t>
            </a:r>
          </a:p>
        </p:txBody>
      </p:sp>
      <p:sp>
        <p:nvSpPr>
          <p:cNvPr id="6" name="Alatunnisteen paikkamerkki 5">
            <a:extLst>
              <a:ext uri="{FF2B5EF4-FFF2-40B4-BE49-F238E27FC236}">
                <a16:creationId xmlns:a16="http://schemas.microsoft.com/office/drawing/2014/main" id="{0243294F-4B36-9D93-A7B5-33DDB3B20C46}"/>
              </a:ext>
            </a:extLst>
          </p:cNvPr>
          <p:cNvSpPr>
            <a:spLocks noGrp="1"/>
          </p:cNvSpPr>
          <p:nvPr>
            <p:ph type="ftr" sz="quarter" idx="3"/>
          </p:nvPr>
        </p:nvSpPr>
        <p:spPr/>
        <p:txBody>
          <a:bodyPr/>
          <a:lstStyle/>
          <a:p>
            <a:r>
              <a:rPr lang="fi-FI" dirty="0"/>
              <a:t>Uutisjahti – 10 tuntivinkkiä toiselle asteelle</a:t>
            </a:r>
            <a:endParaRPr lang="en-US" dirty="0"/>
          </a:p>
          <a:p>
            <a:endParaRPr lang="en-US" dirty="0"/>
          </a:p>
        </p:txBody>
      </p:sp>
      <p:sp>
        <p:nvSpPr>
          <p:cNvPr id="7" name="Päivämäärän paikkamerkki 3">
            <a:extLst>
              <a:ext uri="{FF2B5EF4-FFF2-40B4-BE49-F238E27FC236}">
                <a16:creationId xmlns:a16="http://schemas.microsoft.com/office/drawing/2014/main" id="{D491F911-386F-8A9C-C75A-CAC530CD1BFD}"/>
              </a:ext>
            </a:extLst>
          </p:cNvPr>
          <p:cNvSpPr>
            <a:spLocks noGrp="1"/>
          </p:cNvSpPr>
          <p:nvPr>
            <p:ph type="dt" sz="half" idx="2"/>
          </p:nvPr>
        </p:nvSpPr>
        <p:spPr>
          <a:xfrm>
            <a:off x="10207074" y="6525344"/>
            <a:ext cx="1719986" cy="216024"/>
          </a:xfrm>
        </p:spPr>
        <p:txBody>
          <a:bodyPr/>
          <a:lstStyle/>
          <a:p>
            <a:r>
              <a:rPr lang="fi-FI"/>
              <a:t>SYYSKUU 2025</a:t>
            </a:r>
          </a:p>
        </p:txBody>
      </p:sp>
    </p:spTree>
    <p:extLst>
      <p:ext uri="{BB962C8B-B14F-4D97-AF65-F5344CB8AC3E}">
        <p14:creationId xmlns:p14="http://schemas.microsoft.com/office/powerpoint/2010/main" val="2868643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B2CA4-1431-61A1-EBDD-D583E6D7485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BF74A9D-3FD9-C8A0-0406-86EAA95DF778}"/>
              </a:ext>
            </a:extLst>
          </p:cNvPr>
          <p:cNvSpPr>
            <a:spLocks noGrp="1"/>
          </p:cNvSpPr>
          <p:nvPr>
            <p:ph type="title"/>
          </p:nvPr>
        </p:nvSpPr>
        <p:spPr/>
        <p:txBody>
          <a:bodyPr>
            <a:normAutofit/>
          </a:bodyPr>
          <a:lstStyle/>
          <a:p>
            <a:r>
              <a:rPr lang="fi-FI" sz="1800" dirty="0">
                <a:solidFill>
                  <a:srgbClr val="3EE6E6"/>
                </a:solidFill>
              </a:rPr>
              <a:t>HAASTE: LUKUINNOSTAJA</a:t>
            </a:r>
            <a:br>
              <a:rPr lang="fi-FI" dirty="0"/>
            </a:br>
            <a:r>
              <a:rPr lang="fi-FI" dirty="0"/>
              <a:t>9. Uutistärpit ryhmälle</a:t>
            </a:r>
          </a:p>
        </p:txBody>
      </p:sp>
      <p:sp>
        <p:nvSpPr>
          <p:cNvPr id="3" name="Tekstin paikkamerkki 2">
            <a:extLst>
              <a:ext uri="{FF2B5EF4-FFF2-40B4-BE49-F238E27FC236}">
                <a16:creationId xmlns:a16="http://schemas.microsoft.com/office/drawing/2014/main" id="{B44BA722-D135-0C88-8641-00307552E1DE}"/>
              </a:ext>
            </a:extLst>
          </p:cNvPr>
          <p:cNvSpPr>
            <a:spLocks noGrp="1"/>
          </p:cNvSpPr>
          <p:nvPr>
            <p:ph idx="1"/>
          </p:nvPr>
        </p:nvSpPr>
        <p:spPr>
          <a:xfrm>
            <a:off x="1838261" y="1557338"/>
            <a:ext cx="9703706" cy="4614862"/>
          </a:xfrm>
        </p:spPr>
        <p:txBody>
          <a:bodyPr>
            <a:normAutofit/>
          </a:bodyPr>
          <a:lstStyle/>
          <a:p>
            <a:r>
              <a:rPr lang="fi-FI" sz="2000" b="1" dirty="0"/>
              <a:t>Tavoite: </a:t>
            </a:r>
            <a:r>
              <a:rPr lang="fi-FI" sz="2000" dirty="0"/>
              <a:t>Harjoitellaan suosittelemaan ja </a:t>
            </a:r>
            <a:r>
              <a:rPr lang="fi-FI" sz="2000" dirty="0" err="1"/>
              <a:t>kuratoimaan</a:t>
            </a:r>
            <a:r>
              <a:rPr lang="fi-FI" sz="2000" dirty="0"/>
              <a:t> uutisia toisille.</a:t>
            </a:r>
          </a:p>
          <a:p>
            <a:r>
              <a:rPr lang="fi-FI" sz="2000" b="1" dirty="0"/>
              <a:t>Kesto: </a:t>
            </a:r>
            <a:r>
              <a:rPr lang="fi-FI" sz="2000" dirty="0"/>
              <a:t>Viikoittainen</a:t>
            </a:r>
          </a:p>
          <a:p>
            <a:r>
              <a:rPr lang="fi-FI" sz="2000" b="1" dirty="0"/>
              <a:t>Mitä tarvitaan? </a:t>
            </a:r>
            <a:r>
              <a:rPr lang="fi-FI" sz="2000" dirty="0" err="1"/>
              <a:t>Padlet</a:t>
            </a:r>
            <a:r>
              <a:rPr lang="fi-FI" sz="2000" dirty="0"/>
              <a:t>, blogi, luokan somekanava tai koulun intra</a:t>
            </a:r>
          </a:p>
          <a:p>
            <a:r>
              <a:rPr lang="fi-FI" sz="2000" b="1" dirty="0"/>
              <a:t>Tee näin: </a:t>
            </a:r>
            <a:r>
              <a:rPr lang="fi-FI" sz="2000" dirty="0"/>
              <a:t>Uutisvuorolainen kokoaa viikoittain uutiskoosteen muulle ryhmälle. Mukaan voi laittaa 3–5 linkkiä kiinnostaviin uutisiin, lyhyet kuvaukset ja perustelut sille, miksi tämä juttu kannattaa lukea. Mukaan voi liittää lisäksi nostoja tai vinkkejä keskusteluun. Paitsi yksittäisistä jutuista, vinkkejä voi antaa myös kiinnostavista medioista tai toimittajista, joiden tekstejä kannattaa seurata. </a:t>
            </a:r>
          </a:p>
          <a:p>
            <a:endParaRPr lang="fi-FI" sz="2000" dirty="0"/>
          </a:p>
        </p:txBody>
      </p:sp>
      <p:sp>
        <p:nvSpPr>
          <p:cNvPr id="6" name="Alatunnisteen paikkamerkki 5">
            <a:extLst>
              <a:ext uri="{FF2B5EF4-FFF2-40B4-BE49-F238E27FC236}">
                <a16:creationId xmlns:a16="http://schemas.microsoft.com/office/drawing/2014/main" id="{1D2E69FA-4819-2CFA-64BB-20848186B594}"/>
              </a:ext>
            </a:extLst>
          </p:cNvPr>
          <p:cNvSpPr>
            <a:spLocks noGrp="1"/>
          </p:cNvSpPr>
          <p:nvPr>
            <p:ph type="ftr" sz="quarter" idx="3"/>
          </p:nvPr>
        </p:nvSpPr>
        <p:spPr/>
        <p:txBody>
          <a:bodyPr/>
          <a:lstStyle/>
          <a:p>
            <a:r>
              <a:rPr lang="fi-FI" dirty="0"/>
              <a:t>Uutisjahti – 10 tuntivinkkiä toiselle asteelle</a:t>
            </a:r>
            <a:endParaRPr lang="en-US" dirty="0"/>
          </a:p>
          <a:p>
            <a:endParaRPr lang="en-US" dirty="0"/>
          </a:p>
        </p:txBody>
      </p:sp>
      <p:sp>
        <p:nvSpPr>
          <p:cNvPr id="7" name="Päivämäärän paikkamerkki 3">
            <a:extLst>
              <a:ext uri="{FF2B5EF4-FFF2-40B4-BE49-F238E27FC236}">
                <a16:creationId xmlns:a16="http://schemas.microsoft.com/office/drawing/2014/main" id="{81DF22FD-951F-EF08-77FF-31BC9075290F}"/>
              </a:ext>
            </a:extLst>
          </p:cNvPr>
          <p:cNvSpPr>
            <a:spLocks noGrp="1"/>
          </p:cNvSpPr>
          <p:nvPr>
            <p:ph type="dt" sz="half" idx="2"/>
          </p:nvPr>
        </p:nvSpPr>
        <p:spPr>
          <a:xfrm>
            <a:off x="10207074" y="6525344"/>
            <a:ext cx="1719986" cy="216024"/>
          </a:xfrm>
        </p:spPr>
        <p:txBody>
          <a:bodyPr/>
          <a:lstStyle/>
          <a:p>
            <a:r>
              <a:rPr lang="fi-FI"/>
              <a:t>SYYSKUU 2025</a:t>
            </a:r>
          </a:p>
        </p:txBody>
      </p:sp>
    </p:spTree>
    <p:extLst>
      <p:ext uri="{BB962C8B-B14F-4D97-AF65-F5344CB8AC3E}">
        <p14:creationId xmlns:p14="http://schemas.microsoft.com/office/powerpoint/2010/main" val="3307743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C3608-5659-ABFF-4FF8-DC53946247E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CA79E35-10D1-599A-2A9B-98A8AF384453}"/>
              </a:ext>
            </a:extLst>
          </p:cNvPr>
          <p:cNvSpPr>
            <a:spLocks noGrp="1"/>
          </p:cNvSpPr>
          <p:nvPr>
            <p:ph type="title"/>
          </p:nvPr>
        </p:nvSpPr>
        <p:spPr/>
        <p:txBody>
          <a:bodyPr>
            <a:normAutofit/>
          </a:bodyPr>
          <a:lstStyle/>
          <a:p>
            <a:r>
              <a:rPr lang="fi-FI" sz="1800" dirty="0">
                <a:solidFill>
                  <a:srgbClr val="3EE6E6"/>
                </a:solidFill>
              </a:rPr>
              <a:t>HAASTE: LUKUINNOSTAJA</a:t>
            </a:r>
            <a:br>
              <a:rPr lang="fi-FI" dirty="0"/>
            </a:br>
            <a:r>
              <a:rPr lang="fi-FI" dirty="0"/>
              <a:t>10. Lukusuositusvideo</a:t>
            </a:r>
          </a:p>
        </p:txBody>
      </p:sp>
      <p:sp>
        <p:nvSpPr>
          <p:cNvPr id="3" name="Tekstin paikkamerkki 2">
            <a:extLst>
              <a:ext uri="{FF2B5EF4-FFF2-40B4-BE49-F238E27FC236}">
                <a16:creationId xmlns:a16="http://schemas.microsoft.com/office/drawing/2014/main" id="{A7B2ADA3-2A50-15CD-46A4-E8D18454ACC3}"/>
              </a:ext>
            </a:extLst>
          </p:cNvPr>
          <p:cNvSpPr>
            <a:spLocks noGrp="1"/>
          </p:cNvSpPr>
          <p:nvPr>
            <p:ph idx="1"/>
          </p:nvPr>
        </p:nvSpPr>
        <p:spPr>
          <a:xfrm>
            <a:off x="1838260" y="1557338"/>
            <a:ext cx="8649347" cy="4824801"/>
          </a:xfrm>
        </p:spPr>
        <p:txBody>
          <a:bodyPr>
            <a:normAutofit/>
          </a:bodyPr>
          <a:lstStyle/>
          <a:p>
            <a:r>
              <a:rPr lang="fi-FI" sz="2000" b="1" dirty="0"/>
              <a:t>Tavoite: </a:t>
            </a:r>
            <a:r>
              <a:rPr lang="fi-FI" sz="2000" dirty="0"/>
              <a:t>Harjoitellaan uutisten esittelyä ja viestintätaitoja. </a:t>
            </a:r>
          </a:p>
          <a:p>
            <a:r>
              <a:rPr lang="fi-FI" sz="2000" b="1" dirty="0"/>
              <a:t>Kesto: </a:t>
            </a:r>
            <a:r>
              <a:rPr lang="fi-FI" sz="2000" dirty="0"/>
              <a:t>1–2 oppituntia </a:t>
            </a:r>
          </a:p>
          <a:p>
            <a:r>
              <a:rPr lang="fi-FI" sz="2000" b="1" dirty="0"/>
              <a:t>Mitä tarvitaan? </a:t>
            </a:r>
            <a:r>
              <a:rPr lang="fi-FI" sz="2000" dirty="0"/>
              <a:t>Äänitystyökalu tai videointiväline </a:t>
            </a:r>
          </a:p>
          <a:p>
            <a:r>
              <a:rPr lang="fi-FI" sz="2000" b="1" dirty="0"/>
              <a:t>Tee näin: </a:t>
            </a:r>
            <a:r>
              <a:rPr lang="fi-FI" sz="2000" dirty="0"/>
              <a:t>Oppilas valitsee yhden uutisjutun ja tekee lyhyen videon tai audioviestin, jossa kertoo: mistä jutussa on kyse, miksi se on kiinnostava, kenelle se voisi sopia ja mikä siinä yllätti. Työt voidaan jakaa ryhmässä, </a:t>
            </a:r>
            <a:r>
              <a:rPr lang="fi-FI" sz="2000" dirty="0" err="1"/>
              <a:t>Padletissa</a:t>
            </a:r>
            <a:r>
              <a:rPr lang="fi-FI" sz="2000" dirty="0"/>
              <a:t> tai koulun kanavassa.</a:t>
            </a:r>
          </a:p>
        </p:txBody>
      </p:sp>
      <p:sp>
        <p:nvSpPr>
          <p:cNvPr id="6" name="Alatunnisteen paikkamerkki 5">
            <a:extLst>
              <a:ext uri="{FF2B5EF4-FFF2-40B4-BE49-F238E27FC236}">
                <a16:creationId xmlns:a16="http://schemas.microsoft.com/office/drawing/2014/main" id="{03221D54-A076-1BA4-6CA4-D664DFB5E249}"/>
              </a:ext>
            </a:extLst>
          </p:cNvPr>
          <p:cNvSpPr>
            <a:spLocks noGrp="1"/>
          </p:cNvSpPr>
          <p:nvPr>
            <p:ph type="ftr" sz="quarter" idx="3"/>
          </p:nvPr>
        </p:nvSpPr>
        <p:spPr/>
        <p:txBody>
          <a:bodyPr/>
          <a:lstStyle/>
          <a:p>
            <a:r>
              <a:rPr lang="fi-FI" dirty="0"/>
              <a:t>Uutisjahti – 10 tuntivinkkiä toiselle asteelle</a:t>
            </a:r>
            <a:endParaRPr lang="en-US" dirty="0"/>
          </a:p>
          <a:p>
            <a:endParaRPr lang="en-US" dirty="0"/>
          </a:p>
        </p:txBody>
      </p:sp>
      <p:sp>
        <p:nvSpPr>
          <p:cNvPr id="7" name="Päivämäärän paikkamerkki 3">
            <a:extLst>
              <a:ext uri="{FF2B5EF4-FFF2-40B4-BE49-F238E27FC236}">
                <a16:creationId xmlns:a16="http://schemas.microsoft.com/office/drawing/2014/main" id="{0BF948A1-0F3E-C91F-395B-DE0FC76AB6FE}"/>
              </a:ext>
            </a:extLst>
          </p:cNvPr>
          <p:cNvSpPr>
            <a:spLocks noGrp="1"/>
          </p:cNvSpPr>
          <p:nvPr>
            <p:ph type="dt" sz="half" idx="2"/>
          </p:nvPr>
        </p:nvSpPr>
        <p:spPr>
          <a:xfrm>
            <a:off x="10207074" y="6525344"/>
            <a:ext cx="1719986" cy="216024"/>
          </a:xfrm>
        </p:spPr>
        <p:txBody>
          <a:bodyPr/>
          <a:lstStyle/>
          <a:p>
            <a:r>
              <a:rPr lang="fi-FI"/>
              <a:t>SYYSKUU 2025</a:t>
            </a:r>
          </a:p>
        </p:txBody>
      </p:sp>
    </p:spTree>
    <p:extLst>
      <p:ext uri="{BB962C8B-B14F-4D97-AF65-F5344CB8AC3E}">
        <p14:creationId xmlns:p14="http://schemas.microsoft.com/office/powerpoint/2010/main" val="86615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AC1C5F1-9B31-8F42-7E17-9CCD5B8B6966}"/>
              </a:ext>
            </a:extLst>
          </p:cNvPr>
          <p:cNvSpPr>
            <a:spLocks noGrp="1"/>
          </p:cNvSpPr>
          <p:nvPr>
            <p:ph type="title"/>
          </p:nvPr>
        </p:nvSpPr>
        <p:spPr/>
        <p:txBody>
          <a:bodyPr>
            <a:normAutofit fontScale="90000"/>
          </a:bodyPr>
          <a:lstStyle/>
          <a:p>
            <a:r>
              <a:rPr lang="fi-FI"/>
              <a:t>Tervetuloa mukaan Uutisjahtiin!</a:t>
            </a:r>
          </a:p>
        </p:txBody>
      </p:sp>
      <p:sp>
        <p:nvSpPr>
          <p:cNvPr id="7" name="Tekstin paikkamerkki 6">
            <a:extLst>
              <a:ext uri="{FF2B5EF4-FFF2-40B4-BE49-F238E27FC236}">
                <a16:creationId xmlns:a16="http://schemas.microsoft.com/office/drawing/2014/main" id="{152BFC74-4105-B14F-52C1-DA8BBCEE435F}"/>
              </a:ext>
            </a:extLst>
          </p:cNvPr>
          <p:cNvSpPr>
            <a:spLocks noGrp="1"/>
          </p:cNvSpPr>
          <p:nvPr>
            <p:ph type="body" sz="quarter" idx="14"/>
          </p:nvPr>
        </p:nvSpPr>
        <p:spPr/>
        <p:txBody>
          <a:bodyPr>
            <a:noAutofit/>
          </a:bodyPr>
          <a:lstStyle/>
          <a:p>
            <a:r>
              <a:rPr lang="fi-FI" sz="1800"/>
              <a:t>Uutisjahti on valtakunnallinen koulujen lukuhaaste, joka innostaa seuraamaan uutisia ja auttaa samalla löytämään oman, ehkä vähän kadoksissa olleen lukukipinän. Se on suunnattu kaikenikäisille lapsille ja nuorille eskarista toisen asteen loppuun saakka. Hienoa että olette mukana!</a:t>
            </a:r>
          </a:p>
          <a:p>
            <a:r>
              <a:rPr lang="fi-FI" sz="1800"/>
              <a:t>Uutisjahti koostuu viidestä erilaisesta haasteesta, josta voitte valita teille sopivimman tai luoda niistä yhdistelmän. Haasteet on tarkoitettu innostajaksi ja inspiraatioksi – luova soveltaminen on sallittua!</a:t>
            </a:r>
          </a:p>
          <a:p>
            <a:pPr marL="342900" indent="-342900">
              <a:buFont typeface="Arial" panose="020B0604020202020204" pitchFamily="34" charset="0"/>
              <a:buChar char="•"/>
            </a:pPr>
            <a:r>
              <a:rPr lang="fi-FI" sz="1800" b="1">
                <a:solidFill>
                  <a:srgbClr val="50D2B4"/>
                </a:solidFill>
              </a:rPr>
              <a:t>Kadonneen lukukipinän metsästys</a:t>
            </a:r>
          </a:p>
          <a:p>
            <a:pPr marL="342900" indent="-342900">
              <a:spcBef>
                <a:spcPts val="600"/>
              </a:spcBef>
              <a:buFont typeface="Arial" panose="020B0604020202020204" pitchFamily="34" charset="0"/>
              <a:buChar char="•"/>
            </a:pPr>
            <a:r>
              <a:rPr lang="fi-FI" sz="1800" b="1">
                <a:solidFill>
                  <a:srgbClr val="F599EB"/>
                </a:solidFill>
              </a:rPr>
              <a:t>Iso uutisaihe haltuun</a:t>
            </a:r>
          </a:p>
          <a:p>
            <a:pPr marL="342900" indent="-342900">
              <a:spcBef>
                <a:spcPts val="600"/>
              </a:spcBef>
              <a:buFont typeface="Arial" panose="020B0604020202020204" pitchFamily="34" charset="0"/>
              <a:buChar char="•"/>
            </a:pPr>
            <a:r>
              <a:rPr lang="fi-FI" sz="1800" b="1">
                <a:solidFill>
                  <a:srgbClr val="F55A23"/>
                </a:solidFill>
              </a:rPr>
              <a:t>Uutiset osaksi arkea</a:t>
            </a:r>
          </a:p>
          <a:p>
            <a:pPr marL="342900" indent="-342900">
              <a:spcBef>
                <a:spcPts val="600"/>
              </a:spcBef>
              <a:buFont typeface="Arial" panose="020B0604020202020204" pitchFamily="34" charset="0"/>
              <a:buChar char="•"/>
            </a:pPr>
            <a:r>
              <a:rPr lang="fi-FI" sz="1800" b="1">
                <a:solidFill>
                  <a:srgbClr val="2D5FEB"/>
                </a:solidFill>
              </a:rPr>
              <a:t>Pureudutaan paikallisuutisiin</a:t>
            </a:r>
          </a:p>
          <a:p>
            <a:pPr marL="342900" indent="-342900">
              <a:spcBef>
                <a:spcPts val="600"/>
              </a:spcBef>
              <a:buFont typeface="Arial" panose="020B0604020202020204" pitchFamily="34" charset="0"/>
              <a:buChar char="•"/>
            </a:pPr>
            <a:r>
              <a:rPr lang="fi-FI" sz="1800" b="1">
                <a:solidFill>
                  <a:srgbClr val="3EE6E6"/>
                </a:solidFill>
              </a:rPr>
              <a:t>Lukuinnostaja</a:t>
            </a:r>
          </a:p>
        </p:txBody>
      </p:sp>
      <p:pic>
        <p:nvPicPr>
          <p:cNvPr id="12" name="Kuvan paikkamerkki 11" descr="Kuva, joka sisältää kohteen jalkineet, vaate, piha-, henkilö&#10;&#10;Tekoälyllä luotu sisältö voi olla virheellistä.">
            <a:extLst>
              <a:ext uri="{FF2B5EF4-FFF2-40B4-BE49-F238E27FC236}">
                <a16:creationId xmlns:a16="http://schemas.microsoft.com/office/drawing/2014/main" id="{ACC874F3-8006-316D-4993-36A974B3125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6555" r="47372"/>
          <a:stretch>
            <a:fillRect/>
          </a:stretch>
        </p:blipFill>
        <p:spPr>
          <a:xfrm>
            <a:off x="1" y="273652"/>
            <a:ext cx="4418577" cy="6237612"/>
          </a:xfrm>
        </p:spPr>
      </p:pic>
    </p:spTree>
    <p:extLst>
      <p:ext uri="{BB962C8B-B14F-4D97-AF65-F5344CB8AC3E}">
        <p14:creationId xmlns:p14="http://schemas.microsoft.com/office/powerpoint/2010/main" val="1187891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1F106-7A07-66B9-1901-97BB9BF73820}"/>
            </a:ext>
          </a:extLst>
        </p:cNvPr>
        <p:cNvGrpSpPr/>
        <p:nvPr/>
      </p:nvGrpSpPr>
      <p:grpSpPr>
        <a:xfrm>
          <a:off x="0" y="0"/>
          <a:ext cx="0" cy="0"/>
          <a:chOff x="0" y="0"/>
          <a:chExt cx="0" cy="0"/>
        </a:xfrm>
      </p:grpSpPr>
      <p:sp>
        <p:nvSpPr>
          <p:cNvPr id="6" name="Otsikko 5">
            <a:extLst>
              <a:ext uri="{FF2B5EF4-FFF2-40B4-BE49-F238E27FC236}">
                <a16:creationId xmlns:a16="http://schemas.microsoft.com/office/drawing/2014/main" id="{D556BD36-B6EA-0D3C-2AF4-A2C7911E797A}"/>
              </a:ext>
            </a:extLst>
          </p:cNvPr>
          <p:cNvSpPr>
            <a:spLocks noGrp="1"/>
          </p:cNvSpPr>
          <p:nvPr>
            <p:ph type="title"/>
          </p:nvPr>
        </p:nvSpPr>
        <p:spPr/>
        <p:txBody>
          <a:bodyPr>
            <a:normAutofit/>
          </a:bodyPr>
          <a:lstStyle/>
          <a:p>
            <a:r>
              <a:rPr lang="fi-FI" sz="2900"/>
              <a:t>Tuntivinkkien käyttö</a:t>
            </a:r>
          </a:p>
        </p:txBody>
      </p:sp>
      <p:sp>
        <p:nvSpPr>
          <p:cNvPr id="7" name="Tekstin paikkamerkki 6">
            <a:extLst>
              <a:ext uri="{FF2B5EF4-FFF2-40B4-BE49-F238E27FC236}">
                <a16:creationId xmlns:a16="http://schemas.microsoft.com/office/drawing/2014/main" id="{B7B43D86-B6F3-14F2-C03E-C59C638ADD31}"/>
              </a:ext>
            </a:extLst>
          </p:cNvPr>
          <p:cNvSpPr>
            <a:spLocks noGrp="1"/>
          </p:cNvSpPr>
          <p:nvPr>
            <p:ph type="body" sz="quarter" idx="14"/>
          </p:nvPr>
        </p:nvSpPr>
        <p:spPr>
          <a:xfrm>
            <a:off x="5230317" y="1592939"/>
            <a:ext cx="6545918" cy="4751387"/>
          </a:xfrm>
        </p:spPr>
        <p:txBody>
          <a:bodyPr>
            <a:normAutofit/>
          </a:bodyPr>
          <a:lstStyle/>
          <a:p>
            <a:r>
              <a:rPr lang="fi-FI" sz="1800" dirty="0"/>
              <a:t>Tähän materiaalipakettiin on koottu 10 tuntivinkkiä toiselle asteelle. Vinkkeihin on merkitty, mihin Uutisjahdin haasteeseen ne erityisen hyvin sopivat. Niitä voi kuitenkin soveltaa myös muihin haasteisiin. Voit käyttää tehtäviä yksittäin tai yhdistää niitä kokonaisuuksiksi luokallenne parhaiten sopivaan muotoon</a:t>
            </a:r>
          </a:p>
          <a:p>
            <a:r>
              <a:rPr lang="fi-FI" sz="1800" b="1" dirty="0"/>
              <a:t>Lisätietoja, ilmoittautuminen ja materiaalit</a:t>
            </a:r>
            <a:r>
              <a:rPr lang="fi-FI" sz="1800" dirty="0"/>
              <a:t>: </a:t>
            </a:r>
            <a:r>
              <a:rPr lang="fi-FI" sz="1800" dirty="0">
                <a:hlinkClick r:id="rId3"/>
              </a:rPr>
              <a:t>www.uutisjahti.fi</a:t>
            </a:r>
            <a:endParaRPr lang="fi-FI" sz="1800" dirty="0"/>
          </a:p>
          <a:p>
            <a:r>
              <a:rPr lang="fi-FI" sz="1800" dirty="0"/>
              <a:t>LUKUILOA LUOKALLENNE!</a:t>
            </a:r>
          </a:p>
        </p:txBody>
      </p:sp>
      <p:pic>
        <p:nvPicPr>
          <p:cNvPr id="12" name="Kuvan paikkamerkki 11" descr="Kuva, joka sisältää kohteen jalkineet, vaate, piha-, henkilö&#10;&#10;Tekoälyllä luotu sisältö voi olla virheellistä.">
            <a:extLst>
              <a:ext uri="{FF2B5EF4-FFF2-40B4-BE49-F238E27FC236}">
                <a16:creationId xmlns:a16="http://schemas.microsoft.com/office/drawing/2014/main" id="{FB4D7DB2-0205-A667-95EC-E19983A7CF8A}"/>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6555" r="47372"/>
          <a:stretch>
            <a:fillRect/>
          </a:stretch>
        </p:blipFill>
        <p:spPr>
          <a:xfrm>
            <a:off x="1" y="273652"/>
            <a:ext cx="4418577" cy="6237612"/>
          </a:xfrm>
        </p:spPr>
      </p:pic>
      <p:pic>
        <p:nvPicPr>
          <p:cNvPr id="3" name="Kuva 2" descr="Kuva, joka sisältää kohteen Fontti, Grafiikka, graafinen suunnittelu, Värikkyys&#10;&#10;Tekoälyllä luotu sisältö voi olla virheellistä.">
            <a:extLst>
              <a:ext uri="{FF2B5EF4-FFF2-40B4-BE49-F238E27FC236}">
                <a16:creationId xmlns:a16="http://schemas.microsoft.com/office/drawing/2014/main" id="{577A2EC5-9F44-C518-500C-533B43F5E7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6700" y="4581996"/>
            <a:ext cx="3201129" cy="1752999"/>
          </a:xfrm>
          <a:prstGeom prst="rect">
            <a:avLst/>
          </a:prstGeom>
        </p:spPr>
      </p:pic>
    </p:spTree>
    <p:extLst>
      <p:ext uri="{BB962C8B-B14F-4D97-AF65-F5344CB8AC3E}">
        <p14:creationId xmlns:p14="http://schemas.microsoft.com/office/powerpoint/2010/main" val="1561098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412EDE-26D4-5CBD-85FC-5536B17C606A}"/>
              </a:ext>
            </a:extLst>
          </p:cNvPr>
          <p:cNvSpPr>
            <a:spLocks noGrp="1"/>
          </p:cNvSpPr>
          <p:nvPr>
            <p:ph type="title"/>
          </p:nvPr>
        </p:nvSpPr>
        <p:spPr/>
        <p:txBody>
          <a:bodyPr>
            <a:normAutofit fontScale="90000"/>
          </a:bodyPr>
          <a:lstStyle/>
          <a:p>
            <a:r>
              <a:rPr lang="fi-FI" sz="1800" dirty="0">
                <a:solidFill>
                  <a:srgbClr val="50D2B4"/>
                </a:solidFill>
              </a:rPr>
              <a:t>HAASTE: KADONNEEN LUKUKIPINÄN METSÄSTYS</a:t>
            </a:r>
            <a:br>
              <a:rPr lang="fi-FI" dirty="0"/>
            </a:br>
            <a:r>
              <a:rPr lang="fi-FI" dirty="0"/>
              <a:t>1. Miten käsitykseni maailmasta rakentuu?</a:t>
            </a:r>
            <a:br>
              <a:rPr lang="fi-FI" dirty="0"/>
            </a:br>
            <a:endParaRPr lang="fi-FI" dirty="0"/>
          </a:p>
        </p:txBody>
      </p:sp>
      <p:sp>
        <p:nvSpPr>
          <p:cNvPr id="3" name="Tekstin paikkamerkki 2">
            <a:extLst>
              <a:ext uri="{FF2B5EF4-FFF2-40B4-BE49-F238E27FC236}">
                <a16:creationId xmlns:a16="http://schemas.microsoft.com/office/drawing/2014/main" id="{F93E533E-FBDB-EB31-BADE-689DEF48DC93}"/>
              </a:ext>
            </a:extLst>
          </p:cNvPr>
          <p:cNvSpPr>
            <a:spLocks noGrp="1"/>
          </p:cNvSpPr>
          <p:nvPr>
            <p:ph idx="1"/>
          </p:nvPr>
        </p:nvSpPr>
        <p:spPr/>
        <p:txBody>
          <a:bodyPr>
            <a:normAutofit/>
          </a:bodyPr>
          <a:lstStyle/>
          <a:p>
            <a:r>
              <a:rPr lang="fi-FI" sz="2000" b="1" dirty="0"/>
              <a:t>Tavoite: </a:t>
            </a:r>
            <a:r>
              <a:rPr lang="fi-FI" sz="2000" dirty="0"/>
              <a:t>Tunnistetaan omia tiedonlähteitä ja uutisrutiineja.</a:t>
            </a:r>
          </a:p>
          <a:p>
            <a:r>
              <a:rPr lang="fi-FI" sz="2000" b="1" dirty="0"/>
              <a:t>Kesto: </a:t>
            </a:r>
            <a:r>
              <a:rPr lang="fi-FI" sz="2000" dirty="0"/>
              <a:t>1 oppitunti + mahdollinen jatkotyöstö </a:t>
            </a:r>
          </a:p>
          <a:p>
            <a:r>
              <a:rPr lang="fi-FI" sz="2000" b="1" dirty="0"/>
              <a:t>Mitä tarvitaan? </a:t>
            </a:r>
            <a:r>
              <a:rPr lang="fi-FI" sz="2000" dirty="0"/>
              <a:t>Muistiinpanovälineet, pääsy puhelimeen tai selaushistoriaan</a:t>
            </a:r>
          </a:p>
          <a:p>
            <a:r>
              <a:rPr lang="fi-FI" sz="2000" b="1" dirty="0"/>
              <a:t>Tee näin: </a:t>
            </a:r>
            <a:r>
              <a:rPr lang="fi-FI" sz="2000" dirty="0"/>
              <a:t>Opiskelijat tarkastelevat uutisten lukutottumuksiaan: Missä ja milloin he kohtaavat uutisia, millaisissa muodoissa (video, teksti, audio) ja mitkä aiheet kiinnostavat? Pohditaan, mitä lähteitä käytetään ja miksi. Entä mitkä lähteet koetaan luotettavimpina? Lopuksi keskustellaan: Miten oma käsitys maailmasta rakentuu? Mikä jää ehkä huomaamatta?</a:t>
            </a:r>
          </a:p>
        </p:txBody>
      </p:sp>
      <p:sp>
        <p:nvSpPr>
          <p:cNvPr id="4" name="Päivämäärän paikkamerkki 3">
            <a:extLst>
              <a:ext uri="{FF2B5EF4-FFF2-40B4-BE49-F238E27FC236}">
                <a16:creationId xmlns:a16="http://schemas.microsoft.com/office/drawing/2014/main" id="{664AD5A8-D18D-CB0F-A44E-B062D0B9CDF2}"/>
              </a:ext>
            </a:extLst>
          </p:cNvPr>
          <p:cNvSpPr>
            <a:spLocks noGrp="1"/>
          </p:cNvSpPr>
          <p:nvPr>
            <p:ph type="dt" sz="half" idx="2"/>
          </p:nvPr>
        </p:nvSpPr>
        <p:spPr>
          <a:xfrm>
            <a:off x="10207074" y="6525344"/>
            <a:ext cx="1719986" cy="216024"/>
          </a:xfrm>
        </p:spPr>
        <p:txBody>
          <a:bodyPr/>
          <a:lstStyle/>
          <a:p>
            <a:r>
              <a:rPr lang="fi-FI"/>
              <a:t>SYYSKUU 2025</a:t>
            </a:r>
          </a:p>
        </p:txBody>
      </p:sp>
      <p:sp>
        <p:nvSpPr>
          <p:cNvPr id="6" name="Alatunnisteen paikkamerkki 5">
            <a:extLst>
              <a:ext uri="{FF2B5EF4-FFF2-40B4-BE49-F238E27FC236}">
                <a16:creationId xmlns:a16="http://schemas.microsoft.com/office/drawing/2014/main" id="{EF36511E-75AD-19BE-CB10-BFE1A069CA71}"/>
              </a:ext>
            </a:extLst>
          </p:cNvPr>
          <p:cNvSpPr>
            <a:spLocks noGrp="1"/>
          </p:cNvSpPr>
          <p:nvPr>
            <p:ph type="ftr" sz="quarter" idx="3"/>
          </p:nvPr>
        </p:nvSpPr>
        <p:spPr/>
        <p:txBody>
          <a:bodyPr/>
          <a:lstStyle/>
          <a:p>
            <a:r>
              <a:rPr lang="fi-FI" dirty="0"/>
              <a:t>Uutisjahti – 10 tuntivinkkiä toiselle asteelle</a:t>
            </a:r>
            <a:endParaRPr lang="en-US" dirty="0"/>
          </a:p>
        </p:txBody>
      </p:sp>
    </p:spTree>
    <p:extLst>
      <p:ext uri="{BB962C8B-B14F-4D97-AF65-F5344CB8AC3E}">
        <p14:creationId xmlns:p14="http://schemas.microsoft.com/office/powerpoint/2010/main" val="286388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22686-EC80-FD4D-CE6D-F81D7C6B8C2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9E7A59D-B0F4-CCB6-F98F-9E6D6891AB6E}"/>
              </a:ext>
            </a:extLst>
          </p:cNvPr>
          <p:cNvSpPr>
            <a:spLocks noGrp="1"/>
          </p:cNvSpPr>
          <p:nvPr>
            <p:ph type="title"/>
          </p:nvPr>
        </p:nvSpPr>
        <p:spPr/>
        <p:txBody>
          <a:bodyPr>
            <a:normAutofit fontScale="90000"/>
          </a:bodyPr>
          <a:lstStyle/>
          <a:p>
            <a:r>
              <a:rPr lang="fi-FI" sz="1800" dirty="0">
                <a:solidFill>
                  <a:srgbClr val="50D2B4"/>
                </a:solidFill>
              </a:rPr>
              <a:t>HAASTE: KADONNEEN LUKUKIPINÄN METSÄSTYS</a:t>
            </a:r>
            <a:br>
              <a:rPr lang="fi-FI" dirty="0"/>
            </a:br>
            <a:r>
              <a:rPr lang="fi-FI" dirty="0"/>
              <a:t>2. Uutiskokeilu – hyppää epämukavuusalueelle</a:t>
            </a:r>
            <a:br>
              <a:rPr lang="fi-FI" dirty="0"/>
            </a:br>
            <a:endParaRPr lang="fi-FI" dirty="0"/>
          </a:p>
        </p:txBody>
      </p:sp>
      <p:sp>
        <p:nvSpPr>
          <p:cNvPr id="3" name="Tekstin paikkamerkki 2">
            <a:extLst>
              <a:ext uri="{FF2B5EF4-FFF2-40B4-BE49-F238E27FC236}">
                <a16:creationId xmlns:a16="http://schemas.microsoft.com/office/drawing/2014/main" id="{9E7F9238-7504-16EF-E9C6-75D39B631B70}"/>
              </a:ext>
            </a:extLst>
          </p:cNvPr>
          <p:cNvSpPr>
            <a:spLocks noGrp="1"/>
          </p:cNvSpPr>
          <p:nvPr>
            <p:ph idx="1"/>
          </p:nvPr>
        </p:nvSpPr>
        <p:spPr/>
        <p:txBody>
          <a:bodyPr>
            <a:normAutofit/>
          </a:bodyPr>
          <a:lstStyle/>
          <a:p>
            <a:r>
              <a:rPr lang="fi-FI" sz="2000" b="1" dirty="0"/>
              <a:t>Tavoite: </a:t>
            </a:r>
            <a:r>
              <a:rPr lang="fi-FI" sz="2000" dirty="0"/>
              <a:t>Avartaa omaa uutismaailmaa tutustumalla uusiin aiheisiin tai medioihin.</a:t>
            </a:r>
          </a:p>
          <a:p>
            <a:r>
              <a:rPr lang="fi-FI" sz="2000" b="1" dirty="0"/>
              <a:t>Kesto: </a:t>
            </a:r>
            <a:r>
              <a:rPr lang="fi-FI" sz="2000" dirty="0"/>
              <a:t>Noin 1 viikko (seurantajakso)</a:t>
            </a:r>
          </a:p>
          <a:p>
            <a:r>
              <a:rPr lang="fi-FI" sz="2000" b="1" dirty="0"/>
              <a:t>Mitä tarvitaan? </a:t>
            </a:r>
            <a:r>
              <a:rPr lang="fi-FI" sz="2000" dirty="0"/>
              <a:t>Pääsy uutismedioihin</a:t>
            </a:r>
          </a:p>
          <a:p>
            <a:r>
              <a:rPr lang="fi-FI" sz="2000" b="1" dirty="0"/>
              <a:t>Tee näin: </a:t>
            </a:r>
            <a:r>
              <a:rPr lang="fi-FI" sz="2000" dirty="0"/>
              <a:t>Opiskelija valitsee uutisaiheen tai median, jota ei normaalisti seuraa. Hän seuraa sitä viikon ajan ja kirjaa, mikä yllätti, mitä oppi ja muuttuiko kiinnostus. Lopuksi jaetaan kokemuksia pienryhmissä</a:t>
            </a:r>
          </a:p>
        </p:txBody>
      </p:sp>
      <p:sp>
        <p:nvSpPr>
          <p:cNvPr id="6" name="Alatunnisteen paikkamerkki 5">
            <a:extLst>
              <a:ext uri="{FF2B5EF4-FFF2-40B4-BE49-F238E27FC236}">
                <a16:creationId xmlns:a16="http://schemas.microsoft.com/office/drawing/2014/main" id="{BC60FB2B-238C-55A9-ADC8-9061FCF21D05}"/>
              </a:ext>
            </a:extLst>
          </p:cNvPr>
          <p:cNvSpPr>
            <a:spLocks noGrp="1"/>
          </p:cNvSpPr>
          <p:nvPr>
            <p:ph type="ftr" sz="quarter" idx="3"/>
          </p:nvPr>
        </p:nvSpPr>
        <p:spPr/>
        <p:txBody>
          <a:bodyPr/>
          <a:lstStyle/>
          <a:p>
            <a:r>
              <a:rPr lang="fi-FI" dirty="0"/>
              <a:t>Uutisjahti – 10 tuntivinkkiä toiselle asteelle</a:t>
            </a:r>
            <a:endParaRPr lang="en-US" dirty="0"/>
          </a:p>
          <a:p>
            <a:endParaRPr lang="en-US" dirty="0"/>
          </a:p>
        </p:txBody>
      </p:sp>
      <p:sp>
        <p:nvSpPr>
          <p:cNvPr id="7" name="Päivämäärän paikkamerkki 3">
            <a:extLst>
              <a:ext uri="{FF2B5EF4-FFF2-40B4-BE49-F238E27FC236}">
                <a16:creationId xmlns:a16="http://schemas.microsoft.com/office/drawing/2014/main" id="{74E894BB-8FCA-88FF-94C7-D161476AB392}"/>
              </a:ext>
            </a:extLst>
          </p:cNvPr>
          <p:cNvSpPr>
            <a:spLocks noGrp="1"/>
          </p:cNvSpPr>
          <p:nvPr>
            <p:ph type="dt" sz="half" idx="2"/>
          </p:nvPr>
        </p:nvSpPr>
        <p:spPr>
          <a:xfrm>
            <a:off x="10207074" y="6525344"/>
            <a:ext cx="1719986" cy="216024"/>
          </a:xfrm>
        </p:spPr>
        <p:txBody>
          <a:bodyPr/>
          <a:lstStyle/>
          <a:p>
            <a:r>
              <a:rPr lang="fi-FI"/>
              <a:t>SYYSKUU 2025</a:t>
            </a:r>
          </a:p>
        </p:txBody>
      </p:sp>
    </p:spTree>
    <p:extLst>
      <p:ext uri="{BB962C8B-B14F-4D97-AF65-F5344CB8AC3E}">
        <p14:creationId xmlns:p14="http://schemas.microsoft.com/office/powerpoint/2010/main" val="231843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F895D-D046-2010-761A-176CAC43B7C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BA093A3-CF1D-13F6-CA0E-6CD0C8C78B80}"/>
              </a:ext>
            </a:extLst>
          </p:cNvPr>
          <p:cNvSpPr>
            <a:spLocks noGrp="1"/>
          </p:cNvSpPr>
          <p:nvPr>
            <p:ph type="title"/>
          </p:nvPr>
        </p:nvSpPr>
        <p:spPr/>
        <p:txBody>
          <a:bodyPr>
            <a:normAutofit/>
          </a:bodyPr>
          <a:lstStyle/>
          <a:p>
            <a:r>
              <a:rPr lang="fi-FI" sz="1800" dirty="0">
                <a:solidFill>
                  <a:srgbClr val="F599EB"/>
                </a:solidFill>
              </a:rPr>
              <a:t>HAASTE: ISO UUTISAIHE HALTUUN</a:t>
            </a:r>
            <a:br>
              <a:rPr lang="fi-FI" dirty="0"/>
            </a:br>
            <a:r>
              <a:rPr lang="fi-FI" dirty="0"/>
              <a:t>3. Uutisdebatti</a:t>
            </a:r>
          </a:p>
        </p:txBody>
      </p:sp>
      <p:sp>
        <p:nvSpPr>
          <p:cNvPr id="3" name="Tekstin paikkamerkki 2">
            <a:extLst>
              <a:ext uri="{FF2B5EF4-FFF2-40B4-BE49-F238E27FC236}">
                <a16:creationId xmlns:a16="http://schemas.microsoft.com/office/drawing/2014/main" id="{7575C355-8086-ABE7-228A-263615B294D0}"/>
              </a:ext>
            </a:extLst>
          </p:cNvPr>
          <p:cNvSpPr>
            <a:spLocks noGrp="1"/>
          </p:cNvSpPr>
          <p:nvPr>
            <p:ph idx="1"/>
          </p:nvPr>
        </p:nvSpPr>
        <p:spPr>
          <a:xfrm>
            <a:off x="1838262" y="1557338"/>
            <a:ext cx="8873282" cy="4423584"/>
          </a:xfrm>
        </p:spPr>
        <p:txBody>
          <a:bodyPr>
            <a:normAutofit fontScale="62500" lnSpcReduction="20000"/>
          </a:bodyPr>
          <a:lstStyle/>
          <a:p>
            <a:r>
              <a:rPr lang="fi-FI" sz="2000" b="1" dirty="0"/>
              <a:t>Tavoite: </a:t>
            </a:r>
            <a:r>
              <a:rPr lang="fi-FI" sz="2000" dirty="0"/>
              <a:t>Harjoitellaan tiedonhankintaa ja argumentointia ajankohtaisesta aiheesta.</a:t>
            </a:r>
          </a:p>
          <a:p>
            <a:r>
              <a:rPr lang="fi-FI" sz="2000" b="1" dirty="0"/>
              <a:t>Kesto: </a:t>
            </a:r>
            <a:r>
              <a:rPr lang="fi-FI" sz="2000" dirty="0"/>
              <a:t> 2–3 oppituntia</a:t>
            </a:r>
          </a:p>
          <a:p>
            <a:r>
              <a:rPr lang="fi-FI" sz="2000" b="1" dirty="0"/>
              <a:t>Mitä tarvitaan? </a:t>
            </a:r>
            <a:r>
              <a:rPr lang="fi-FI" sz="2000" dirty="0"/>
              <a:t>Valitut uutisaiheet, pääsy uutislähteisiin, väittelyrunko</a:t>
            </a:r>
          </a:p>
          <a:p>
            <a:r>
              <a:rPr lang="fi-FI" sz="2000" b="1" dirty="0"/>
              <a:t>Tee näin: </a:t>
            </a:r>
            <a:r>
              <a:rPr lang="fi-FI" sz="2000" dirty="0"/>
              <a:t>Työskennelkää pienryhmissä. Ryhmät valitsevat aluksi, mistä ajankohtaisesta uutisaiheesta he haluavat debatoida, ja valitsevat mitä asiantuntijatahoa kukin heistä debatissa edustaa. Mahdollisia rooleja ovat esimerkiksi seuraavat: päättäjä, tutkija, nuori kansalainen, kansalaisaktivisti, yrittäjä, talousvaikuttaja ja journalisti.</a:t>
            </a:r>
          </a:p>
          <a:p>
            <a:r>
              <a:rPr lang="fi-FI" sz="2000" dirty="0"/>
              <a:t>Opiskelijat etsivät uutismedioista ja muista luotettavista lähteistä oman näkökulmansa kannalta relevanttia tietoa. Jokainen laatii 2–3 pääväitettä sekä niihin liittyviä perusteluja ja esimerkkejä. Lisäksi kannattaa valmistella vasta-argumentteja muiden ryhmän asiantuntijoiden mahdollisiin väitteisiin.</a:t>
            </a:r>
          </a:p>
          <a:p>
            <a:r>
              <a:rPr lang="fi-FI" sz="2000" dirty="0"/>
              <a:t>Järjestetään debatti. Aloitetaan siten, että jokainen saa kertoa keskeisen väitteensä ja jatketaan sitten keskustellen 10–15 minuutin ajan. </a:t>
            </a:r>
          </a:p>
          <a:p>
            <a:r>
              <a:rPr lang="fi-FI" sz="2000" dirty="0"/>
              <a:t>Debatin jälkeen arvioidaan keskustelua yhdessä koko luokan kanssa. Mitkä argumentit vakuuttivat? Mihin argumenttiin oli vaikeaa vastata? Jäikö jokin näkökulma huomiotta? </a:t>
            </a:r>
          </a:p>
          <a:p>
            <a:r>
              <a:rPr lang="fi-FI" sz="2000" dirty="0"/>
              <a:t>Pohtikaa vielä kaikkien debattien jälkeen: Miltä tuntui väitellä näkökulmasta, jota ei välttämättä itse kannata? Muuttiko kokemus ajatteluasi?</a:t>
            </a:r>
          </a:p>
        </p:txBody>
      </p:sp>
      <p:sp>
        <p:nvSpPr>
          <p:cNvPr id="6" name="Alatunnisteen paikkamerkki 5">
            <a:extLst>
              <a:ext uri="{FF2B5EF4-FFF2-40B4-BE49-F238E27FC236}">
                <a16:creationId xmlns:a16="http://schemas.microsoft.com/office/drawing/2014/main" id="{CFED9A8B-7278-B61F-8ABD-614F606C1F9A}"/>
              </a:ext>
            </a:extLst>
          </p:cNvPr>
          <p:cNvSpPr>
            <a:spLocks noGrp="1"/>
          </p:cNvSpPr>
          <p:nvPr>
            <p:ph type="ftr" sz="quarter" idx="3"/>
          </p:nvPr>
        </p:nvSpPr>
        <p:spPr/>
        <p:txBody>
          <a:bodyPr/>
          <a:lstStyle/>
          <a:p>
            <a:r>
              <a:rPr lang="fi-FI" dirty="0"/>
              <a:t>Uutisjahti – 10 tuntivinkkiä toiselle asteelle</a:t>
            </a:r>
            <a:endParaRPr lang="en-US" dirty="0"/>
          </a:p>
          <a:p>
            <a:endParaRPr lang="en-US" dirty="0"/>
          </a:p>
        </p:txBody>
      </p:sp>
      <p:sp>
        <p:nvSpPr>
          <p:cNvPr id="7" name="Päivämäärän paikkamerkki 3">
            <a:extLst>
              <a:ext uri="{FF2B5EF4-FFF2-40B4-BE49-F238E27FC236}">
                <a16:creationId xmlns:a16="http://schemas.microsoft.com/office/drawing/2014/main" id="{D9798D12-3FAD-87F8-B379-3C5934B76A3F}"/>
              </a:ext>
            </a:extLst>
          </p:cNvPr>
          <p:cNvSpPr>
            <a:spLocks noGrp="1"/>
          </p:cNvSpPr>
          <p:nvPr>
            <p:ph type="dt" sz="half" idx="2"/>
          </p:nvPr>
        </p:nvSpPr>
        <p:spPr>
          <a:xfrm>
            <a:off x="10207074" y="6525344"/>
            <a:ext cx="1719986" cy="216024"/>
          </a:xfrm>
        </p:spPr>
        <p:txBody>
          <a:bodyPr/>
          <a:lstStyle/>
          <a:p>
            <a:r>
              <a:rPr lang="fi-FI"/>
              <a:t>SYYSKUU 2025</a:t>
            </a:r>
          </a:p>
        </p:txBody>
      </p:sp>
    </p:spTree>
    <p:extLst>
      <p:ext uri="{BB962C8B-B14F-4D97-AF65-F5344CB8AC3E}">
        <p14:creationId xmlns:p14="http://schemas.microsoft.com/office/powerpoint/2010/main" val="2988835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54C7C-815B-7A17-FAA7-A9D3123361A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8CD8BD1C-D96F-F71E-124E-86584CE21223}"/>
              </a:ext>
            </a:extLst>
          </p:cNvPr>
          <p:cNvSpPr>
            <a:spLocks noGrp="1"/>
          </p:cNvSpPr>
          <p:nvPr>
            <p:ph type="title"/>
          </p:nvPr>
        </p:nvSpPr>
        <p:spPr/>
        <p:txBody>
          <a:bodyPr>
            <a:normAutofit/>
          </a:bodyPr>
          <a:lstStyle/>
          <a:p>
            <a:r>
              <a:rPr lang="fi-FI" sz="1800" dirty="0">
                <a:solidFill>
                  <a:srgbClr val="F599EB"/>
                </a:solidFill>
              </a:rPr>
              <a:t>HAASTE: ISO UUTISAIHE HALTUUN</a:t>
            </a:r>
            <a:br>
              <a:rPr lang="fi-FI" dirty="0"/>
            </a:br>
            <a:r>
              <a:rPr lang="fi-FI" dirty="0"/>
              <a:t>4. Älä skrollaa ohi </a:t>
            </a:r>
          </a:p>
        </p:txBody>
      </p:sp>
      <p:sp>
        <p:nvSpPr>
          <p:cNvPr id="3" name="Tekstin paikkamerkki 2">
            <a:extLst>
              <a:ext uri="{FF2B5EF4-FFF2-40B4-BE49-F238E27FC236}">
                <a16:creationId xmlns:a16="http://schemas.microsoft.com/office/drawing/2014/main" id="{9E3E039E-FBCE-3BAE-6F88-6E406CE012A8}"/>
              </a:ext>
            </a:extLst>
          </p:cNvPr>
          <p:cNvSpPr>
            <a:spLocks noGrp="1"/>
          </p:cNvSpPr>
          <p:nvPr>
            <p:ph idx="1"/>
          </p:nvPr>
        </p:nvSpPr>
        <p:spPr>
          <a:xfrm>
            <a:off x="1838260" y="1557338"/>
            <a:ext cx="9078555" cy="4614862"/>
          </a:xfrm>
        </p:spPr>
        <p:txBody>
          <a:bodyPr>
            <a:normAutofit fontScale="70000" lnSpcReduction="20000"/>
          </a:bodyPr>
          <a:lstStyle/>
          <a:p>
            <a:r>
              <a:rPr lang="fi-FI" sz="2000" b="1" dirty="0"/>
              <a:t>Tavoite: </a:t>
            </a:r>
            <a:r>
              <a:rPr lang="fi-FI" sz="2000" dirty="0"/>
              <a:t>Syvennytään yhteen uutisaiheeseen, tarkastellaan omaa mediankäyttöä ja tunnistetaan, miten oma kuva maailmasta muodostuu median kautta.</a:t>
            </a:r>
          </a:p>
          <a:p>
            <a:r>
              <a:rPr lang="fi-FI" sz="2000" b="1" dirty="0"/>
              <a:t>Kesto: </a:t>
            </a:r>
            <a:r>
              <a:rPr lang="fi-FI" sz="2000" dirty="0"/>
              <a:t>2–3 oppituntia (voi toteuttaa vaiheittain) </a:t>
            </a:r>
          </a:p>
          <a:p>
            <a:r>
              <a:rPr lang="fi-FI" sz="2000" b="1" dirty="0"/>
              <a:t>Mitä tarvitaan? </a:t>
            </a:r>
            <a:r>
              <a:rPr lang="fi-FI" sz="2000" dirty="0"/>
              <a:t>Pääsy uutismedioihin, muistiinpanovälineet, esitysalusta</a:t>
            </a:r>
          </a:p>
          <a:p>
            <a:r>
              <a:rPr lang="fi-FI" sz="2000" b="1" dirty="0"/>
              <a:t>Tee näin: </a:t>
            </a:r>
            <a:r>
              <a:rPr lang="fi-FI" sz="2000" dirty="0"/>
              <a:t>Pohtikaa aluksi omaa uutisarkea: Missä ja miten kohtaat uutisia? Millaisia juttuja näet? Millaiset uutisaiheet yleensä ohitat? Vältteletkö tietoisesti joitakin uutisaiheita? Miksi? Mikä voisi saada sinut pysähtymään aiheen äärelle?</a:t>
            </a:r>
          </a:p>
          <a:p>
            <a:r>
              <a:rPr lang="fi-FI" sz="2000" dirty="0"/>
              <a:t>Valitse yksi iso, ajankohtainen uutisaihe – sellainen, josta olet nähnyt otsikoita, mutta joka on jäänyt sinulle etäiseksi tai käsityksesi asiasta sirpaleiseksi. Voit myös valita aiheen, jota yleensä välttelet. </a:t>
            </a:r>
          </a:p>
          <a:p>
            <a:r>
              <a:rPr lang="fi-FI" sz="2000" dirty="0"/>
              <a:t>Seuraa aihetta valitsemistasi uutismedioista. Pyri etsimään uutisten lisäksi ainakin yksi taustoittava artikkeli tai analyysi, yksi kantaaottava teksti ja jokin aiheeseen liittyvä haastattelu.</a:t>
            </a:r>
          </a:p>
          <a:p>
            <a:r>
              <a:rPr lang="fi-FI" sz="2000" dirty="0"/>
              <a:t>Tee muistiinpanoja: Mitä uutta opit? Mikä auttoi sinua ymmärtämään ilmiötä paremmin? Poikkesiko kokemus tavanomaisesta uutisten seuraamisestasi? Tuntuiko aiheeseen syventyminen kuormittavalta tai heräsikö kiinnostuksesi? </a:t>
            </a:r>
          </a:p>
          <a:p>
            <a:r>
              <a:rPr lang="fi-FI" sz="2000" dirty="0"/>
              <a:t>Jakakaa lopuksi kokemuksenne: Miten oma mielikuvasi aiheesta muuttui tai tarkentui? Miten syvällisempi lukeminen erosi siitä, miten yleensä kohtaat uutisia? Aiotko jatkaa aiheen seuraamista?</a:t>
            </a:r>
          </a:p>
        </p:txBody>
      </p:sp>
      <p:sp>
        <p:nvSpPr>
          <p:cNvPr id="6" name="Alatunnisteen paikkamerkki 5">
            <a:extLst>
              <a:ext uri="{FF2B5EF4-FFF2-40B4-BE49-F238E27FC236}">
                <a16:creationId xmlns:a16="http://schemas.microsoft.com/office/drawing/2014/main" id="{5E8F7B4C-7878-D556-EBA8-6CF33A7680E3}"/>
              </a:ext>
            </a:extLst>
          </p:cNvPr>
          <p:cNvSpPr>
            <a:spLocks noGrp="1"/>
          </p:cNvSpPr>
          <p:nvPr>
            <p:ph type="ftr" sz="quarter" idx="3"/>
          </p:nvPr>
        </p:nvSpPr>
        <p:spPr/>
        <p:txBody>
          <a:bodyPr/>
          <a:lstStyle/>
          <a:p>
            <a:r>
              <a:rPr lang="fi-FI" dirty="0"/>
              <a:t>Uutisjahti – 10 tuntivinkkiä toiselle asteelle</a:t>
            </a:r>
            <a:endParaRPr lang="en-US" dirty="0"/>
          </a:p>
          <a:p>
            <a:endParaRPr lang="en-US" dirty="0"/>
          </a:p>
        </p:txBody>
      </p:sp>
      <p:sp>
        <p:nvSpPr>
          <p:cNvPr id="7" name="Päivämäärän paikkamerkki 3">
            <a:extLst>
              <a:ext uri="{FF2B5EF4-FFF2-40B4-BE49-F238E27FC236}">
                <a16:creationId xmlns:a16="http://schemas.microsoft.com/office/drawing/2014/main" id="{33A04BB7-5E28-03B8-2E48-1920AA4DDE84}"/>
              </a:ext>
            </a:extLst>
          </p:cNvPr>
          <p:cNvSpPr>
            <a:spLocks noGrp="1"/>
          </p:cNvSpPr>
          <p:nvPr>
            <p:ph type="dt" sz="half" idx="2"/>
          </p:nvPr>
        </p:nvSpPr>
        <p:spPr>
          <a:xfrm>
            <a:off x="10207074" y="6525344"/>
            <a:ext cx="1719986" cy="216024"/>
          </a:xfrm>
        </p:spPr>
        <p:txBody>
          <a:bodyPr/>
          <a:lstStyle/>
          <a:p>
            <a:r>
              <a:rPr lang="fi-FI"/>
              <a:t>SYYSKUU 2025</a:t>
            </a:r>
          </a:p>
        </p:txBody>
      </p:sp>
    </p:spTree>
    <p:extLst>
      <p:ext uri="{BB962C8B-B14F-4D97-AF65-F5344CB8AC3E}">
        <p14:creationId xmlns:p14="http://schemas.microsoft.com/office/powerpoint/2010/main" val="2146726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B9E75-2D4D-1537-7E1D-108A45956FE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A26E19C-01A4-BDA1-BF87-B4876D10F242}"/>
              </a:ext>
            </a:extLst>
          </p:cNvPr>
          <p:cNvSpPr>
            <a:spLocks noGrp="1"/>
          </p:cNvSpPr>
          <p:nvPr>
            <p:ph type="title"/>
          </p:nvPr>
        </p:nvSpPr>
        <p:spPr/>
        <p:txBody>
          <a:bodyPr>
            <a:normAutofit/>
          </a:bodyPr>
          <a:lstStyle/>
          <a:p>
            <a:r>
              <a:rPr lang="fi-FI" sz="1800" dirty="0">
                <a:solidFill>
                  <a:srgbClr val="F55A23"/>
                </a:solidFill>
              </a:rPr>
              <a:t>HAASTE: UUTISET OSAKSI ARKEA</a:t>
            </a:r>
            <a:br>
              <a:rPr lang="fi-FI" dirty="0"/>
            </a:br>
            <a:r>
              <a:rPr lang="fi-FI" dirty="0"/>
              <a:t>5. Uutiskokous  </a:t>
            </a:r>
          </a:p>
        </p:txBody>
      </p:sp>
      <p:sp>
        <p:nvSpPr>
          <p:cNvPr id="3" name="Tekstin paikkamerkki 2">
            <a:extLst>
              <a:ext uri="{FF2B5EF4-FFF2-40B4-BE49-F238E27FC236}">
                <a16:creationId xmlns:a16="http://schemas.microsoft.com/office/drawing/2014/main" id="{F87CFF68-0900-97B9-7631-7DD42224AB25}"/>
              </a:ext>
            </a:extLst>
          </p:cNvPr>
          <p:cNvSpPr>
            <a:spLocks noGrp="1"/>
          </p:cNvSpPr>
          <p:nvPr>
            <p:ph idx="1"/>
          </p:nvPr>
        </p:nvSpPr>
        <p:spPr/>
        <p:txBody>
          <a:bodyPr>
            <a:normAutofit fontScale="70000" lnSpcReduction="20000"/>
          </a:bodyPr>
          <a:lstStyle/>
          <a:p>
            <a:r>
              <a:rPr lang="fi-FI" sz="2000" b="1" dirty="0"/>
              <a:t>Tavoite: </a:t>
            </a:r>
            <a:r>
              <a:rPr lang="fi-FI" sz="2000" dirty="0"/>
              <a:t>: Harjoitellaan uutisaiheiden valintaa ja pohditaan, mikä tekee uutisesta kiinnostavan eri yleisöille. </a:t>
            </a:r>
          </a:p>
          <a:p>
            <a:r>
              <a:rPr lang="fi-FI" sz="2000" b="1" dirty="0"/>
              <a:t>Kesto: </a:t>
            </a:r>
            <a:r>
              <a:rPr lang="fi-FI" sz="2000" dirty="0"/>
              <a:t>45–60 min</a:t>
            </a:r>
          </a:p>
          <a:p>
            <a:r>
              <a:rPr lang="fi-FI" sz="2000" b="1" dirty="0"/>
              <a:t>Mitä tarvitaan? </a:t>
            </a:r>
            <a:r>
              <a:rPr lang="fi-FI" sz="2000" dirty="0"/>
              <a:t>Ajankohtaisia uutisaiheita eri uutismedioista, roolikortit, esitysalusta (esimerkiksi fläppitaulu, diaesitys, tai </a:t>
            </a:r>
            <a:r>
              <a:rPr lang="fi-FI" sz="2000" dirty="0" err="1"/>
              <a:t>Padlet</a:t>
            </a:r>
            <a:r>
              <a:rPr lang="fi-FI" sz="2000" dirty="0"/>
              <a:t>) </a:t>
            </a:r>
          </a:p>
          <a:p>
            <a:r>
              <a:rPr lang="fi-FI" sz="2000" b="1" dirty="0"/>
              <a:t>Tee näin: </a:t>
            </a:r>
            <a:r>
              <a:rPr lang="fi-FI" sz="2000" dirty="0"/>
              <a:t>Työskennellään pienryhmissä. Simuloidaan toimituksen uutispalaveria. Ryhmät toimivat toimituksen tiiminä, jossa jokaisella on oma roolinsa (esimerkiksi uutispäällikkö, kulttuuritoimittaja, somevastaava tai viihdeuutisten päällikkö). Päättäkää aluksi myös, millaista mediaa edustatte ja ketkä sitä erityisesti seuraavat. </a:t>
            </a:r>
          </a:p>
          <a:p>
            <a:r>
              <a:rPr lang="fi-FI" sz="2000" dirty="0"/>
              <a:t>Jokainen ryhmä valitsee 5–10 ajankohtaista uutisaihetta eri uutismedioista ja keskustelevat siitä, mikä tekee niistä kiinnostavan ja mille yleisöille ne voisivat olla tärkeitä. Olennaista on myös miettiä, kuinka relevantteja uutiset ovat mediallenne ja sen kohderyhmille. </a:t>
            </a:r>
          </a:p>
          <a:p>
            <a:r>
              <a:rPr lang="fi-FI" sz="2000" dirty="0"/>
              <a:t>Keskustelun pohjalta ryhmät tekevät toimituksellisen linjauksen siitä, mitkä aiheet päätyvät etusivulle, mille annetaan vähemmän tilaa, mitä ei julkaista lainkaan ja mitä nostetaan missäkin somekanavassa. </a:t>
            </a:r>
          </a:p>
          <a:p>
            <a:r>
              <a:rPr lang="fi-FI" sz="2000" dirty="0"/>
              <a:t>Valinnat ja niiden perustelut esitellään lopuksi muulle ryhmälle. </a:t>
            </a:r>
          </a:p>
        </p:txBody>
      </p:sp>
      <p:sp>
        <p:nvSpPr>
          <p:cNvPr id="6" name="Alatunnisteen paikkamerkki 5">
            <a:extLst>
              <a:ext uri="{FF2B5EF4-FFF2-40B4-BE49-F238E27FC236}">
                <a16:creationId xmlns:a16="http://schemas.microsoft.com/office/drawing/2014/main" id="{C4E61515-BDFE-6DED-BB9B-8047B389FDE3}"/>
              </a:ext>
            </a:extLst>
          </p:cNvPr>
          <p:cNvSpPr>
            <a:spLocks noGrp="1"/>
          </p:cNvSpPr>
          <p:nvPr>
            <p:ph type="ftr" sz="quarter" idx="3"/>
          </p:nvPr>
        </p:nvSpPr>
        <p:spPr/>
        <p:txBody>
          <a:bodyPr/>
          <a:lstStyle/>
          <a:p>
            <a:r>
              <a:rPr lang="fi-FI" dirty="0"/>
              <a:t>Uutisjahti – 10 tuntivinkkiä toiselle asteelle</a:t>
            </a:r>
            <a:endParaRPr lang="en-US" dirty="0"/>
          </a:p>
          <a:p>
            <a:endParaRPr lang="en-US" dirty="0"/>
          </a:p>
        </p:txBody>
      </p:sp>
      <p:sp>
        <p:nvSpPr>
          <p:cNvPr id="7" name="Päivämäärän paikkamerkki 3">
            <a:extLst>
              <a:ext uri="{FF2B5EF4-FFF2-40B4-BE49-F238E27FC236}">
                <a16:creationId xmlns:a16="http://schemas.microsoft.com/office/drawing/2014/main" id="{768CAF0A-F50E-A452-7EF3-33BA99051672}"/>
              </a:ext>
            </a:extLst>
          </p:cNvPr>
          <p:cNvSpPr>
            <a:spLocks noGrp="1"/>
          </p:cNvSpPr>
          <p:nvPr>
            <p:ph type="dt" sz="half" idx="2"/>
          </p:nvPr>
        </p:nvSpPr>
        <p:spPr>
          <a:xfrm>
            <a:off x="10207074" y="6525344"/>
            <a:ext cx="1719986" cy="216024"/>
          </a:xfrm>
        </p:spPr>
        <p:txBody>
          <a:bodyPr/>
          <a:lstStyle/>
          <a:p>
            <a:r>
              <a:rPr lang="fi-FI"/>
              <a:t>SYYSKUU 2025</a:t>
            </a:r>
          </a:p>
        </p:txBody>
      </p:sp>
    </p:spTree>
    <p:extLst>
      <p:ext uri="{BB962C8B-B14F-4D97-AF65-F5344CB8AC3E}">
        <p14:creationId xmlns:p14="http://schemas.microsoft.com/office/powerpoint/2010/main" val="1984283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FAF28-2C41-7D26-DE3B-DE8FB7F1E69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CD5725D-A7EA-FC7E-AB7E-0AC9C4EC3914}"/>
              </a:ext>
            </a:extLst>
          </p:cNvPr>
          <p:cNvSpPr>
            <a:spLocks noGrp="1"/>
          </p:cNvSpPr>
          <p:nvPr>
            <p:ph type="title"/>
          </p:nvPr>
        </p:nvSpPr>
        <p:spPr/>
        <p:txBody>
          <a:bodyPr>
            <a:normAutofit/>
          </a:bodyPr>
          <a:lstStyle/>
          <a:p>
            <a:r>
              <a:rPr lang="fi-FI" sz="1800" dirty="0">
                <a:solidFill>
                  <a:srgbClr val="F55A23"/>
                </a:solidFill>
              </a:rPr>
              <a:t>HAASTE: UUTISET OSAKSI ARKEA</a:t>
            </a:r>
            <a:br>
              <a:rPr lang="fi-FI" dirty="0"/>
            </a:br>
            <a:r>
              <a:rPr lang="fi-FI" dirty="0"/>
              <a:t>6. Uutispäiväkirja</a:t>
            </a:r>
            <a:r>
              <a:rPr lang="fi-FI" dirty="0">
                <a:solidFill>
                  <a:srgbClr val="FF0000"/>
                </a:solidFill>
              </a:rPr>
              <a:t>  </a:t>
            </a:r>
          </a:p>
        </p:txBody>
      </p:sp>
      <p:sp>
        <p:nvSpPr>
          <p:cNvPr id="3" name="Tekstin paikkamerkki 2">
            <a:extLst>
              <a:ext uri="{FF2B5EF4-FFF2-40B4-BE49-F238E27FC236}">
                <a16:creationId xmlns:a16="http://schemas.microsoft.com/office/drawing/2014/main" id="{1D4BD154-3575-855D-B305-7F4F937EF95A}"/>
              </a:ext>
            </a:extLst>
          </p:cNvPr>
          <p:cNvSpPr>
            <a:spLocks noGrp="1"/>
          </p:cNvSpPr>
          <p:nvPr>
            <p:ph idx="1"/>
          </p:nvPr>
        </p:nvSpPr>
        <p:spPr/>
        <p:txBody>
          <a:bodyPr>
            <a:normAutofit fontScale="70000" lnSpcReduction="20000"/>
          </a:bodyPr>
          <a:lstStyle/>
          <a:p>
            <a:r>
              <a:rPr lang="fi-FI" sz="2000" b="1" dirty="0"/>
              <a:t>Tavoite: </a:t>
            </a:r>
            <a:r>
              <a:rPr lang="fi-FI" sz="2000" dirty="0"/>
              <a:t>Tarkastellaan uutisten roolia omassa arjessa.</a:t>
            </a:r>
          </a:p>
          <a:p>
            <a:r>
              <a:rPr lang="fi-FI" sz="2000" b="1" dirty="0"/>
              <a:t>Kesto: </a:t>
            </a:r>
            <a:r>
              <a:rPr lang="fi-FI" sz="2000" dirty="0"/>
              <a:t>Kesto: 1 viikko + purkukerta (esim. 45 min)</a:t>
            </a:r>
          </a:p>
          <a:p>
            <a:r>
              <a:rPr lang="fi-FI" sz="2000" b="1" dirty="0"/>
              <a:t>Mitä tarvitaan? </a:t>
            </a:r>
            <a:r>
              <a:rPr lang="fi-FI" sz="2000" dirty="0"/>
              <a:t>Uutissovellukset/sivustot, muistiinpanovälineet tai päiväkirjapohja</a:t>
            </a:r>
          </a:p>
          <a:p>
            <a:r>
              <a:rPr lang="fi-FI" sz="2000" b="1" dirty="0"/>
              <a:t>Tee näin: </a:t>
            </a:r>
            <a:r>
              <a:rPr lang="fi-FI" sz="2000" dirty="0"/>
              <a:t>Pidä viikon ajan uutispäiväkirjaa. Kirjaa ylös, missä kohtaat uutisia. Mitkä aiheet korostuvat? Ovatko sisällöt journalistisen median tuottamia? Minkä median? Mihin tartut? Minkä ohitat? Mikä jää mieleesi?</a:t>
            </a:r>
          </a:p>
          <a:p>
            <a:r>
              <a:rPr lang="fi-FI" sz="2000" dirty="0"/>
              <a:t>Kokoa huomiot viikon päätteeksi: </a:t>
            </a:r>
          </a:p>
          <a:p>
            <a:pPr marL="342900" indent="-342900">
              <a:buFont typeface="Arial" panose="020B0604020202020204" pitchFamily="34" charset="0"/>
              <a:buChar char="•"/>
            </a:pPr>
            <a:r>
              <a:rPr lang="fi-FI" sz="2000" dirty="0"/>
              <a:t>Kuinka paljon kohtaisit/seurasit uutisia? Millaisia uutisia kulutit? Mitä aiheita ne käsittelivät? </a:t>
            </a:r>
          </a:p>
          <a:p>
            <a:pPr marL="342900" indent="-342900">
              <a:buFont typeface="Arial" panose="020B0604020202020204" pitchFamily="34" charset="0"/>
              <a:buChar char="•"/>
            </a:pPr>
            <a:r>
              <a:rPr lang="fi-FI" sz="2000" dirty="0"/>
              <a:t>Minkä aiheiden äärelle pysähdyit? Mistä kiinnostuit, mistä et?  Mitä sisällössä pitää olla, että pysähdyt sen äärelle? Kuinka paljon merkitystä on otsikoinnilla, jutun muodolla, jutun aiheella, julkaisijalla tai toimittajalla? </a:t>
            </a:r>
          </a:p>
          <a:p>
            <a:pPr marL="342900" indent="-342900">
              <a:buFont typeface="Arial" panose="020B0604020202020204" pitchFamily="34" charset="0"/>
              <a:buChar char="•"/>
            </a:pPr>
            <a:r>
              <a:rPr lang="fi-FI" sz="2000" dirty="0"/>
              <a:t>Kuinka helppoa sinun oli tunnistaa luotettavat sisällöt ja julkaisijat? Millä perusteella teit arviointia?</a:t>
            </a:r>
          </a:p>
          <a:p>
            <a:pPr marL="342900" indent="-342900">
              <a:buFont typeface="Arial" panose="020B0604020202020204" pitchFamily="34" charset="0"/>
              <a:buChar char="•"/>
            </a:pPr>
            <a:r>
              <a:rPr lang="fi-FI" sz="2000" dirty="0"/>
              <a:t>Mitä seuranta opetti omasta suhteestasi uutisiin? Oletko niiden lukijana utelias, varautunut, valikoiva vai jotain muuta? </a:t>
            </a:r>
          </a:p>
          <a:p>
            <a:endParaRPr lang="fi-FI" sz="2000" i="1" dirty="0"/>
          </a:p>
        </p:txBody>
      </p:sp>
      <p:sp>
        <p:nvSpPr>
          <p:cNvPr id="6" name="Alatunnisteen paikkamerkki 5">
            <a:extLst>
              <a:ext uri="{FF2B5EF4-FFF2-40B4-BE49-F238E27FC236}">
                <a16:creationId xmlns:a16="http://schemas.microsoft.com/office/drawing/2014/main" id="{7A2FFF2D-8F22-E6CA-BEAB-2CFF04E6C9E7}"/>
              </a:ext>
            </a:extLst>
          </p:cNvPr>
          <p:cNvSpPr>
            <a:spLocks noGrp="1"/>
          </p:cNvSpPr>
          <p:nvPr>
            <p:ph type="ftr" sz="quarter" idx="3"/>
          </p:nvPr>
        </p:nvSpPr>
        <p:spPr/>
        <p:txBody>
          <a:bodyPr/>
          <a:lstStyle/>
          <a:p>
            <a:r>
              <a:rPr lang="fi-FI" dirty="0"/>
              <a:t>Uutisjahti – 10 tuntivinkkiä toiselle asteelle</a:t>
            </a:r>
            <a:endParaRPr lang="en-US" dirty="0"/>
          </a:p>
          <a:p>
            <a:endParaRPr lang="en-US" dirty="0"/>
          </a:p>
        </p:txBody>
      </p:sp>
      <p:sp>
        <p:nvSpPr>
          <p:cNvPr id="7" name="Päivämäärän paikkamerkki 3">
            <a:extLst>
              <a:ext uri="{FF2B5EF4-FFF2-40B4-BE49-F238E27FC236}">
                <a16:creationId xmlns:a16="http://schemas.microsoft.com/office/drawing/2014/main" id="{AE23EBC1-2277-1E0F-0DB8-AB6BBB68B8FF}"/>
              </a:ext>
            </a:extLst>
          </p:cNvPr>
          <p:cNvSpPr>
            <a:spLocks noGrp="1"/>
          </p:cNvSpPr>
          <p:nvPr>
            <p:ph type="dt" sz="half" idx="2"/>
          </p:nvPr>
        </p:nvSpPr>
        <p:spPr>
          <a:xfrm>
            <a:off x="10207074" y="6525344"/>
            <a:ext cx="1719986" cy="216024"/>
          </a:xfrm>
        </p:spPr>
        <p:txBody>
          <a:bodyPr/>
          <a:lstStyle/>
          <a:p>
            <a:r>
              <a:rPr lang="fi-FI"/>
              <a:t>SYYSKUU 2025</a:t>
            </a:r>
          </a:p>
        </p:txBody>
      </p:sp>
    </p:spTree>
    <p:extLst>
      <p:ext uri="{BB962C8B-B14F-4D97-AF65-F5344CB8AC3E}">
        <p14:creationId xmlns:p14="http://schemas.microsoft.com/office/powerpoint/2010/main" val="1517995767"/>
      </p:ext>
    </p:extLst>
  </p:cSld>
  <p:clrMapOvr>
    <a:masterClrMapping/>
  </p:clrMapOvr>
</p:sld>
</file>

<file path=ppt/theme/theme1.xml><?xml version="1.0" encoding="utf-8"?>
<a:theme xmlns:a="http://schemas.openxmlformats.org/drawingml/2006/main" name="Cooking 16x9">
  <a:themeElements>
    <a:clrScheme name="UUTISMEDIAN LIITTO - saavutettava 2 1">
      <a:dk1>
        <a:srgbClr val="000000"/>
      </a:dk1>
      <a:lt1>
        <a:srgbClr val="FFFFFF"/>
      </a:lt1>
      <a:dk2>
        <a:srgbClr val="3B3A3B"/>
      </a:dk2>
      <a:lt2>
        <a:srgbClr val="F8F7F9"/>
      </a:lt2>
      <a:accent1>
        <a:srgbClr val="163493"/>
      </a:accent1>
      <a:accent2>
        <a:srgbClr val="3579A2"/>
      </a:accent2>
      <a:accent3>
        <a:srgbClr val="5CBCBF"/>
      </a:accent3>
      <a:accent4>
        <a:srgbClr val="FDAE27"/>
      </a:accent4>
      <a:accent5>
        <a:srgbClr val="FE7800"/>
      </a:accent5>
      <a:accent6>
        <a:srgbClr val="FE2800"/>
      </a:accent6>
      <a:hlink>
        <a:srgbClr val="115FF3"/>
      </a:hlink>
      <a:folHlink>
        <a:srgbClr val="A6A6A6"/>
      </a:folHlink>
    </a:clrScheme>
    <a:fontScheme name="Roboto">
      <a:majorFont>
        <a:latin typeface="Roboto Condensed Bold"/>
        <a:ea typeface=""/>
        <a:cs typeface=""/>
      </a:majorFont>
      <a:minorFont>
        <a:latin typeface="Work Sans"/>
        <a:ea typeface=""/>
        <a:cs typeface=""/>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Uutismedian-liitto-PP-pohja.potx" id="{82A11CAC-D755-49C3-9FBA-69CAA55CF009}" vid="{098B771D-DCFB-4D56-99C2-827917241703}"/>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F4B61AAE55FC4DAB22F7D77BA16A8F" ma:contentTypeVersion="17" ma:contentTypeDescription="Create a new document." ma:contentTypeScope="" ma:versionID="d375917a4a83e180bf82e16c4326a180">
  <xsd:schema xmlns:xsd="http://www.w3.org/2001/XMLSchema" xmlns:xs="http://www.w3.org/2001/XMLSchema" xmlns:p="http://schemas.microsoft.com/office/2006/metadata/properties" xmlns:ns1="http://schemas.microsoft.com/sharepoint/v3" xmlns:ns2="f19249cd-e19b-40dc-9986-614bfe0aae9c" xmlns:ns3="92abeb0d-8fb2-48ab-9579-2044ae00da7b" targetNamespace="http://schemas.microsoft.com/office/2006/metadata/properties" ma:root="true" ma:fieldsID="fbb0e471039c7cdbdae0a30b8a3c8e62" ns1:_="" ns2:_="" ns3:_="">
    <xsd:import namespace="http://schemas.microsoft.com/sharepoint/v3"/>
    <xsd:import namespace="f19249cd-e19b-40dc-9986-614bfe0aae9c"/>
    <xsd:import namespace="92abeb0d-8fb2-48ab-9579-2044ae00da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9249cd-e19b-40dc-9986-614bfe0aae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2b0897a-976a-40fc-9eb3-43b30155ff6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2abeb0d-8fb2-48ab-9579-2044ae00da7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7364c98-7975-42fc-a709-54bc2a0a9c13}" ma:internalName="TaxCatchAll" ma:showField="CatchAllData" ma:web="92abeb0d-8fb2-48ab-9579-2044ae00da7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2abeb0d-8fb2-48ab-9579-2044ae00da7b" xsi:nil="true"/>
    <lcf76f155ced4ddcb4097134ff3c332f xmlns="f19249cd-e19b-40dc-9986-614bfe0aae9c">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08942AA-0721-4324-BC2C-A3CB43F24E71}">
  <ds:schemaRefs>
    <ds:schemaRef ds:uri="http://schemas.microsoft.com/sharepoint/v3/contenttype/forms"/>
  </ds:schemaRefs>
</ds:datastoreItem>
</file>

<file path=customXml/itemProps2.xml><?xml version="1.0" encoding="utf-8"?>
<ds:datastoreItem xmlns:ds="http://schemas.openxmlformats.org/officeDocument/2006/customXml" ds:itemID="{4C226264-2591-48E2-B721-5E66C5CF8A38}">
  <ds:schemaRefs>
    <ds:schemaRef ds:uri="92abeb0d-8fb2-48ab-9579-2044ae00da7b"/>
    <ds:schemaRef ds:uri="f19249cd-e19b-40dc-9986-614bfe0aae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E700CCB-20BA-4760-AB9F-AC3B63ED32E0}">
  <ds:schemaRefs>
    <ds:schemaRef ds:uri="92abeb0d-8fb2-48ab-9579-2044ae00da7b"/>
    <ds:schemaRef ds:uri="f19249cd-e19b-40dc-9986-614bfe0aae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42e649a-c408-4687-a930-34aecd3b29e6}" enabled="0" method="" siteId="{342e649a-c408-4687-a930-34aecd3b29e6}" removed="1"/>
</clbl:labelList>
</file>

<file path=docProps/app.xml><?xml version="1.0" encoding="utf-8"?>
<Properties xmlns="http://schemas.openxmlformats.org/officeDocument/2006/extended-properties" xmlns:vt="http://schemas.openxmlformats.org/officeDocument/2006/docPropsVTypes">
  <Template/>
  <TotalTime>155</TotalTime>
  <Words>1457</Words>
  <Application>Microsoft Office PowerPoint</Application>
  <PresentationFormat>Mukautettu</PresentationFormat>
  <Paragraphs>110</Paragraphs>
  <Slides>13</Slides>
  <Notes>11</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13</vt:i4>
      </vt:variant>
    </vt:vector>
  </HeadingPairs>
  <TitlesOfParts>
    <vt:vector size="19" baseType="lpstr">
      <vt:lpstr>Arial</vt:lpstr>
      <vt:lpstr>Constantia</vt:lpstr>
      <vt:lpstr>Normaali järjestelmäfontti</vt:lpstr>
      <vt:lpstr>Roboto Condensed Bold</vt:lpstr>
      <vt:lpstr>Work Sans</vt:lpstr>
      <vt:lpstr>Cooking 16x9</vt:lpstr>
      <vt:lpstr>Uutisjahti – 10 tuntivinkkiä  toiselle asteelle</vt:lpstr>
      <vt:lpstr>Tervetuloa mukaan Uutisjahtiin!</vt:lpstr>
      <vt:lpstr>Tuntivinkkien käyttö</vt:lpstr>
      <vt:lpstr>HAASTE: KADONNEEN LUKUKIPINÄN METSÄSTYS 1. Miten käsitykseni maailmasta rakentuu? </vt:lpstr>
      <vt:lpstr>HAASTE: KADONNEEN LUKUKIPINÄN METSÄSTYS 2. Uutiskokeilu – hyppää epämukavuusalueelle </vt:lpstr>
      <vt:lpstr>HAASTE: ISO UUTISAIHE HALTUUN 3. Uutisdebatti</vt:lpstr>
      <vt:lpstr>HAASTE: ISO UUTISAIHE HALTUUN 4. Älä skrollaa ohi </vt:lpstr>
      <vt:lpstr>HAASTE: UUTISET OSAKSI ARKEA 5. Uutiskokous  </vt:lpstr>
      <vt:lpstr>HAASTE: UUTISET OSAKSI ARKEA 6. Uutispäiväkirja  </vt:lpstr>
      <vt:lpstr>HAASTE: PUREUDUTAAN PAIKALLISUUTISIIN 7. Paikallisen median päivä</vt:lpstr>
      <vt:lpstr>HAASTE: PUREUDUTAAN PAIKALLISUUTISIIN 8. Tee oma paikallisuutinen </vt:lpstr>
      <vt:lpstr>HAASTE: LUKUINNOSTAJA 9. Uutistärpit ryhmälle</vt:lpstr>
      <vt:lpstr>HAASTE: LUKUINNOSTAJA 10. Lukusuositusvideo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Kuismin Elina</dc:creator>
  <cp:lastModifiedBy>Romppainen Hanna</cp:lastModifiedBy>
  <cp:revision>4</cp:revision>
  <cp:lastPrinted>2023-04-13T09:24:05Z</cp:lastPrinted>
  <dcterms:created xsi:type="dcterms:W3CDTF">2025-09-05T03:15:39Z</dcterms:created>
  <dcterms:modified xsi:type="dcterms:W3CDTF">2025-09-05T14:03:07Z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0x010100F5F4B61AAE55FC4DAB22F7D77BA16A8F</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y fmtid="{D5CDD505-2E9C-101B-9397-08002B2CF9AE}" pid="8" name="MediaServiceImageTags">
    <vt:lpwstr/>
  </property>
</Properties>
</file>