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handoutMasterIdLst>
    <p:handoutMasterId r:id="rId19"/>
  </p:handoutMasterIdLst>
  <p:sldIdLst>
    <p:sldId id="291" r:id="rId5"/>
    <p:sldId id="302" r:id="rId6"/>
    <p:sldId id="304" r:id="rId7"/>
    <p:sldId id="292" r:id="rId8"/>
    <p:sldId id="293" r:id="rId9"/>
    <p:sldId id="294" r:id="rId10"/>
    <p:sldId id="295" r:id="rId11"/>
    <p:sldId id="300" r:id="rId12"/>
    <p:sldId id="305" r:id="rId13"/>
    <p:sldId id="296" r:id="rId14"/>
    <p:sldId id="297" r:id="rId15"/>
    <p:sldId id="298" r:id="rId16"/>
    <p:sldId id="299" r:id="rId1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E6E6"/>
    <a:srgbClr val="F55A23"/>
    <a:srgbClr val="2D5FEB"/>
    <a:srgbClr val="F599EB"/>
    <a:srgbClr val="50D2B4"/>
    <a:srgbClr val="45FFFF"/>
    <a:srgbClr val="2C579A"/>
    <a:srgbClr val="FF7800"/>
    <a:srgbClr val="FF2700"/>
    <a:srgbClr val="F36B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DACDEF-A9D3-4B4A-B4F7-9B82178E3AB9}" v="61" dt="2025-09-05T12:08:39.1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288"/>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ppainen Hanna" userId="8c6a4c7b-e3f3-4c6f-805f-ded9efde6ee7" providerId="ADAL" clId="{8A3F1E88-96EC-4EDC-93D5-7E13249D083C}"/>
    <pc:docChg chg="undo custSel modSld">
      <pc:chgData name="Romppainen Hanna" userId="8c6a4c7b-e3f3-4c6f-805f-ded9efde6ee7" providerId="ADAL" clId="{8A3F1E88-96EC-4EDC-93D5-7E13249D083C}" dt="2025-09-05T12:10:14.287" v="291" actId="20577"/>
      <pc:docMkLst>
        <pc:docMk/>
      </pc:docMkLst>
      <pc:sldChg chg="modSp mod">
        <pc:chgData name="Romppainen Hanna" userId="8c6a4c7b-e3f3-4c6f-805f-ded9efde6ee7" providerId="ADAL" clId="{8A3F1E88-96EC-4EDC-93D5-7E13249D083C}" dt="2025-09-05T11:41:54.454" v="2" actId="20577"/>
        <pc:sldMkLst>
          <pc:docMk/>
          <pc:sldMk cId="506918293" sldId="291"/>
        </pc:sldMkLst>
        <pc:spChg chg="mod">
          <ac:chgData name="Romppainen Hanna" userId="8c6a4c7b-e3f3-4c6f-805f-ded9efde6ee7" providerId="ADAL" clId="{8A3F1E88-96EC-4EDC-93D5-7E13249D083C}" dt="2025-09-05T11:41:54.454" v="2" actId="20577"/>
          <ac:spMkLst>
            <pc:docMk/>
            <pc:sldMk cId="506918293" sldId="291"/>
            <ac:spMk id="2" creationId="{FA4CCFFD-E213-4B1F-8C67-3EF759BA5258}"/>
          </ac:spMkLst>
        </pc:spChg>
      </pc:sldChg>
      <pc:sldChg chg="modSp mod">
        <pc:chgData name="Romppainen Hanna" userId="8c6a4c7b-e3f3-4c6f-805f-ded9efde6ee7" providerId="ADAL" clId="{8A3F1E88-96EC-4EDC-93D5-7E13249D083C}" dt="2025-09-05T11:51:21.025" v="28"/>
        <pc:sldMkLst>
          <pc:docMk/>
          <pc:sldMk cId="286388230" sldId="292"/>
        </pc:sldMkLst>
        <pc:spChg chg="mod">
          <ac:chgData name="Romppainen Hanna" userId="8c6a4c7b-e3f3-4c6f-805f-ded9efde6ee7" providerId="ADAL" clId="{8A3F1E88-96EC-4EDC-93D5-7E13249D083C}" dt="2025-09-05T11:50:38.925" v="21"/>
          <ac:spMkLst>
            <pc:docMk/>
            <pc:sldMk cId="286388230" sldId="292"/>
            <ac:spMk id="2" creationId="{A3412EDE-26D4-5CBD-85FC-5536B17C606A}"/>
          </ac:spMkLst>
        </pc:spChg>
        <pc:spChg chg="mod">
          <ac:chgData name="Romppainen Hanna" userId="8c6a4c7b-e3f3-4c6f-805f-ded9efde6ee7" providerId="ADAL" clId="{8A3F1E88-96EC-4EDC-93D5-7E13249D083C}" dt="2025-09-05T11:51:21.025" v="28"/>
          <ac:spMkLst>
            <pc:docMk/>
            <pc:sldMk cId="286388230" sldId="292"/>
            <ac:spMk id="3" creationId="{F93E533E-FBDB-EB31-BADE-689DEF48DC93}"/>
          </ac:spMkLst>
        </pc:spChg>
        <pc:spChg chg="mod">
          <ac:chgData name="Romppainen Hanna" userId="8c6a4c7b-e3f3-4c6f-805f-ded9efde6ee7" providerId="ADAL" clId="{8A3F1E88-96EC-4EDC-93D5-7E13249D083C}" dt="2025-09-05T11:42:14.584" v="11" actId="20577"/>
          <ac:spMkLst>
            <pc:docMk/>
            <pc:sldMk cId="286388230" sldId="292"/>
            <ac:spMk id="6" creationId="{EF36511E-75AD-19BE-CB10-BFE1A069CA71}"/>
          </ac:spMkLst>
        </pc:spChg>
      </pc:sldChg>
      <pc:sldChg chg="modSp mod">
        <pc:chgData name="Romppainen Hanna" userId="8c6a4c7b-e3f3-4c6f-805f-ded9efde6ee7" providerId="ADAL" clId="{8A3F1E88-96EC-4EDC-93D5-7E13249D083C}" dt="2025-09-05T11:52:58.715" v="39" actId="113"/>
        <pc:sldMkLst>
          <pc:docMk/>
          <pc:sldMk cId="2318430289" sldId="293"/>
        </pc:sldMkLst>
        <pc:spChg chg="mod">
          <ac:chgData name="Romppainen Hanna" userId="8c6a4c7b-e3f3-4c6f-805f-ded9efde6ee7" providerId="ADAL" clId="{8A3F1E88-96EC-4EDC-93D5-7E13249D083C}" dt="2025-09-05T11:51:53.736" v="29"/>
          <ac:spMkLst>
            <pc:docMk/>
            <pc:sldMk cId="2318430289" sldId="293"/>
            <ac:spMk id="2" creationId="{C9E7A59D-B0F4-CCB6-F98F-9E6D6891AB6E}"/>
          </ac:spMkLst>
        </pc:spChg>
        <pc:spChg chg="mod">
          <ac:chgData name="Romppainen Hanna" userId="8c6a4c7b-e3f3-4c6f-805f-ded9efde6ee7" providerId="ADAL" clId="{8A3F1E88-96EC-4EDC-93D5-7E13249D083C}" dt="2025-09-05T11:52:58.715" v="39" actId="113"/>
          <ac:spMkLst>
            <pc:docMk/>
            <pc:sldMk cId="2318430289" sldId="293"/>
            <ac:spMk id="3" creationId="{9E7F9238-7504-16EF-E9C6-75D39B631B70}"/>
          </ac:spMkLst>
        </pc:spChg>
        <pc:spChg chg="mod">
          <ac:chgData name="Romppainen Hanna" userId="8c6a4c7b-e3f3-4c6f-805f-ded9efde6ee7" providerId="ADAL" clId="{8A3F1E88-96EC-4EDC-93D5-7E13249D083C}" dt="2025-09-05T11:42:24.335" v="12"/>
          <ac:spMkLst>
            <pc:docMk/>
            <pc:sldMk cId="2318430289" sldId="293"/>
            <ac:spMk id="6" creationId="{BC60FB2B-238C-55A9-ADC8-9061FCF21D05}"/>
          </ac:spMkLst>
        </pc:spChg>
      </pc:sldChg>
      <pc:sldChg chg="modSp mod">
        <pc:chgData name="Romppainen Hanna" userId="8c6a4c7b-e3f3-4c6f-805f-ded9efde6ee7" providerId="ADAL" clId="{8A3F1E88-96EC-4EDC-93D5-7E13249D083C}" dt="2025-09-05T11:54:28.355" v="62" actId="14100"/>
        <pc:sldMkLst>
          <pc:docMk/>
          <pc:sldMk cId="2988835107" sldId="294"/>
        </pc:sldMkLst>
        <pc:spChg chg="mod">
          <ac:chgData name="Romppainen Hanna" userId="8c6a4c7b-e3f3-4c6f-805f-ded9efde6ee7" providerId="ADAL" clId="{8A3F1E88-96EC-4EDC-93D5-7E13249D083C}" dt="2025-09-05T11:53:13.905" v="40"/>
          <ac:spMkLst>
            <pc:docMk/>
            <pc:sldMk cId="2988835107" sldId="294"/>
            <ac:spMk id="2" creationId="{FBA093A3-CF1D-13F6-CA0E-6CD0C8C78B80}"/>
          </ac:spMkLst>
        </pc:spChg>
        <pc:spChg chg="mod">
          <ac:chgData name="Romppainen Hanna" userId="8c6a4c7b-e3f3-4c6f-805f-ded9efde6ee7" providerId="ADAL" clId="{8A3F1E88-96EC-4EDC-93D5-7E13249D083C}" dt="2025-09-05T11:54:28.355" v="62" actId="14100"/>
          <ac:spMkLst>
            <pc:docMk/>
            <pc:sldMk cId="2988835107" sldId="294"/>
            <ac:spMk id="3" creationId="{7575C355-8086-ABE7-228A-263615B294D0}"/>
          </ac:spMkLst>
        </pc:spChg>
        <pc:spChg chg="mod">
          <ac:chgData name="Romppainen Hanna" userId="8c6a4c7b-e3f3-4c6f-805f-ded9efde6ee7" providerId="ADAL" clId="{8A3F1E88-96EC-4EDC-93D5-7E13249D083C}" dt="2025-09-05T11:42:28.511" v="13"/>
          <ac:spMkLst>
            <pc:docMk/>
            <pc:sldMk cId="2988835107" sldId="294"/>
            <ac:spMk id="6" creationId="{CFED9A8B-7278-B61F-8ABD-614F606C1F9A}"/>
          </ac:spMkLst>
        </pc:spChg>
      </pc:sldChg>
      <pc:sldChg chg="modSp mod">
        <pc:chgData name="Romppainen Hanna" userId="8c6a4c7b-e3f3-4c6f-805f-ded9efde6ee7" providerId="ADAL" clId="{8A3F1E88-96EC-4EDC-93D5-7E13249D083C}" dt="2025-09-05T11:56:56.765" v="91" actId="20577"/>
        <pc:sldMkLst>
          <pc:docMk/>
          <pc:sldMk cId="2146726360" sldId="295"/>
        </pc:sldMkLst>
        <pc:spChg chg="mod">
          <ac:chgData name="Romppainen Hanna" userId="8c6a4c7b-e3f3-4c6f-805f-ded9efde6ee7" providerId="ADAL" clId="{8A3F1E88-96EC-4EDC-93D5-7E13249D083C}" dt="2025-09-05T11:55:06.635" v="63"/>
          <ac:spMkLst>
            <pc:docMk/>
            <pc:sldMk cId="2146726360" sldId="295"/>
            <ac:spMk id="2" creationId="{8CD8BD1C-D96F-F71E-124E-86584CE21223}"/>
          </ac:spMkLst>
        </pc:spChg>
        <pc:spChg chg="mod">
          <ac:chgData name="Romppainen Hanna" userId="8c6a4c7b-e3f3-4c6f-805f-ded9efde6ee7" providerId="ADAL" clId="{8A3F1E88-96EC-4EDC-93D5-7E13249D083C}" dt="2025-09-05T11:56:56.765" v="91" actId="20577"/>
          <ac:spMkLst>
            <pc:docMk/>
            <pc:sldMk cId="2146726360" sldId="295"/>
            <ac:spMk id="3" creationId="{9E3E039E-FBCE-3BAE-6F88-6E406CE012A8}"/>
          </ac:spMkLst>
        </pc:spChg>
        <pc:spChg chg="mod">
          <ac:chgData name="Romppainen Hanna" userId="8c6a4c7b-e3f3-4c6f-805f-ded9efde6ee7" providerId="ADAL" clId="{8A3F1E88-96EC-4EDC-93D5-7E13249D083C}" dt="2025-09-05T11:42:36.192" v="14"/>
          <ac:spMkLst>
            <pc:docMk/>
            <pc:sldMk cId="2146726360" sldId="295"/>
            <ac:spMk id="6" creationId="{5E8F7B4C-7878-D556-EBA8-6CF33A7680E3}"/>
          </ac:spMkLst>
        </pc:spChg>
      </pc:sldChg>
      <pc:sldChg chg="modSp mod">
        <pc:chgData name="Romppainen Hanna" userId="8c6a4c7b-e3f3-4c6f-805f-ded9efde6ee7" providerId="ADAL" clId="{8A3F1E88-96EC-4EDC-93D5-7E13249D083C}" dt="2025-09-05T12:02:35.758" v="162" actId="20577"/>
        <pc:sldMkLst>
          <pc:docMk/>
          <pc:sldMk cId="2646260130" sldId="296"/>
        </pc:sldMkLst>
        <pc:spChg chg="mod">
          <ac:chgData name="Romppainen Hanna" userId="8c6a4c7b-e3f3-4c6f-805f-ded9efde6ee7" providerId="ADAL" clId="{8A3F1E88-96EC-4EDC-93D5-7E13249D083C}" dt="2025-09-05T12:00:06.044" v="113"/>
          <ac:spMkLst>
            <pc:docMk/>
            <pc:sldMk cId="2646260130" sldId="296"/>
            <ac:spMk id="2" creationId="{918D7B3A-B5E3-63CF-BBAD-63E38D56388F}"/>
          </ac:spMkLst>
        </pc:spChg>
        <pc:spChg chg="mod">
          <ac:chgData name="Romppainen Hanna" userId="8c6a4c7b-e3f3-4c6f-805f-ded9efde6ee7" providerId="ADAL" clId="{8A3F1E88-96EC-4EDC-93D5-7E13249D083C}" dt="2025-09-05T12:02:35.758" v="162" actId="20577"/>
          <ac:spMkLst>
            <pc:docMk/>
            <pc:sldMk cId="2646260130" sldId="296"/>
            <ac:spMk id="3" creationId="{9917EC80-DE1E-68B5-D7AA-489F8E88EB93}"/>
          </ac:spMkLst>
        </pc:spChg>
        <pc:spChg chg="mod">
          <ac:chgData name="Romppainen Hanna" userId="8c6a4c7b-e3f3-4c6f-805f-ded9efde6ee7" providerId="ADAL" clId="{8A3F1E88-96EC-4EDC-93D5-7E13249D083C}" dt="2025-09-05T11:42:47.177" v="17"/>
          <ac:spMkLst>
            <pc:docMk/>
            <pc:sldMk cId="2646260130" sldId="296"/>
            <ac:spMk id="6" creationId="{2522F8D3-3C3C-FE3B-8350-1218CF148ACE}"/>
          </ac:spMkLst>
        </pc:spChg>
      </pc:sldChg>
      <pc:sldChg chg="modSp mod">
        <pc:chgData name="Romppainen Hanna" userId="8c6a4c7b-e3f3-4c6f-805f-ded9efde6ee7" providerId="ADAL" clId="{8A3F1E88-96EC-4EDC-93D5-7E13249D083C}" dt="2025-09-05T12:04:14.813" v="199" actId="20577"/>
        <pc:sldMkLst>
          <pc:docMk/>
          <pc:sldMk cId="2868643940" sldId="297"/>
        </pc:sldMkLst>
        <pc:spChg chg="mod">
          <ac:chgData name="Romppainen Hanna" userId="8c6a4c7b-e3f3-4c6f-805f-ded9efde6ee7" providerId="ADAL" clId="{8A3F1E88-96EC-4EDC-93D5-7E13249D083C}" dt="2025-09-05T12:03:04.624" v="163"/>
          <ac:spMkLst>
            <pc:docMk/>
            <pc:sldMk cId="2868643940" sldId="297"/>
            <ac:spMk id="2" creationId="{AECEA109-E0B8-0385-865A-7B01669512DB}"/>
          </ac:spMkLst>
        </pc:spChg>
        <pc:spChg chg="mod">
          <ac:chgData name="Romppainen Hanna" userId="8c6a4c7b-e3f3-4c6f-805f-ded9efde6ee7" providerId="ADAL" clId="{8A3F1E88-96EC-4EDC-93D5-7E13249D083C}" dt="2025-09-05T12:04:14.813" v="199" actId="20577"/>
          <ac:spMkLst>
            <pc:docMk/>
            <pc:sldMk cId="2868643940" sldId="297"/>
            <ac:spMk id="3" creationId="{18D99031-D3B0-72A1-7BED-9750DCAF255D}"/>
          </ac:spMkLst>
        </pc:spChg>
        <pc:spChg chg="mod">
          <ac:chgData name="Romppainen Hanna" userId="8c6a4c7b-e3f3-4c6f-805f-ded9efde6ee7" providerId="ADAL" clId="{8A3F1E88-96EC-4EDC-93D5-7E13249D083C}" dt="2025-09-05T11:42:53.758" v="18"/>
          <ac:spMkLst>
            <pc:docMk/>
            <pc:sldMk cId="2868643940" sldId="297"/>
            <ac:spMk id="6" creationId="{0243294F-4B36-9D93-A7B5-33DDB3B20C46}"/>
          </ac:spMkLst>
        </pc:spChg>
      </pc:sldChg>
      <pc:sldChg chg="modSp mod">
        <pc:chgData name="Romppainen Hanna" userId="8c6a4c7b-e3f3-4c6f-805f-ded9efde6ee7" providerId="ADAL" clId="{8A3F1E88-96EC-4EDC-93D5-7E13249D083C}" dt="2025-09-05T12:07:04.809" v="260" actId="20577"/>
        <pc:sldMkLst>
          <pc:docMk/>
          <pc:sldMk cId="3307743478" sldId="298"/>
        </pc:sldMkLst>
        <pc:spChg chg="mod">
          <ac:chgData name="Romppainen Hanna" userId="8c6a4c7b-e3f3-4c6f-805f-ded9efde6ee7" providerId="ADAL" clId="{8A3F1E88-96EC-4EDC-93D5-7E13249D083C}" dt="2025-09-05T12:04:31.583" v="200"/>
          <ac:spMkLst>
            <pc:docMk/>
            <pc:sldMk cId="3307743478" sldId="298"/>
            <ac:spMk id="2" creationId="{3BF74A9D-3FD9-C8A0-0406-86EAA95DF778}"/>
          </ac:spMkLst>
        </pc:spChg>
        <pc:spChg chg="mod">
          <ac:chgData name="Romppainen Hanna" userId="8c6a4c7b-e3f3-4c6f-805f-ded9efde6ee7" providerId="ADAL" clId="{8A3F1E88-96EC-4EDC-93D5-7E13249D083C}" dt="2025-09-05T12:07:04.809" v="260" actId="20577"/>
          <ac:spMkLst>
            <pc:docMk/>
            <pc:sldMk cId="3307743478" sldId="298"/>
            <ac:spMk id="3" creationId="{B44BA722-D135-0C88-8641-00307552E1DE}"/>
          </ac:spMkLst>
        </pc:spChg>
        <pc:spChg chg="mod">
          <ac:chgData name="Romppainen Hanna" userId="8c6a4c7b-e3f3-4c6f-805f-ded9efde6ee7" providerId="ADAL" clId="{8A3F1E88-96EC-4EDC-93D5-7E13249D083C}" dt="2025-09-05T11:42:59.659" v="19"/>
          <ac:spMkLst>
            <pc:docMk/>
            <pc:sldMk cId="3307743478" sldId="298"/>
            <ac:spMk id="6" creationId="{1D2E69FA-4819-2CFA-64BB-20848186B594}"/>
          </ac:spMkLst>
        </pc:spChg>
      </pc:sldChg>
      <pc:sldChg chg="modSp mod">
        <pc:chgData name="Romppainen Hanna" userId="8c6a4c7b-e3f3-4c6f-805f-ded9efde6ee7" providerId="ADAL" clId="{8A3F1E88-96EC-4EDC-93D5-7E13249D083C}" dt="2025-09-05T12:10:14.287" v="291" actId="20577"/>
        <pc:sldMkLst>
          <pc:docMk/>
          <pc:sldMk cId="866156363" sldId="299"/>
        </pc:sldMkLst>
        <pc:spChg chg="mod">
          <ac:chgData name="Romppainen Hanna" userId="8c6a4c7b-e3f3-4c6f-805f-ded9efde6ee7" providerId="ADAL" clId="{8A3F1E88-96EC-4EDC-93D5-7E13249D083C}" dt="2025-09-05T12:07:49.397" v="261"/>
          <ac:spMkLst>
            <pc:docMk/>
            <pc:sldMk cId="866156363" sldId="299"/>
            <ac:spMk id="2" creationId="{2CA79E35-10D1-599A-2A9B-98A8AF384453}"/>
          </ac:spMkLst>
        </pc:spChg>
        <pc:spChg chg="mod">
          <ac:chgData name="Romppainen Hanna" userId="8c6a4c7b-e3f3-4c6f-805f-ded9efde6ee7" providerId="ADAL" clId="{8A3F1E88-96EC-4EDC-93D5-7E13249D083C}" dt="2025-09-05T12:10:14.287" v="291" actId="20577"/>
          <ac:spMkLst>
            <pc:docMk/>
            <pc:sldMk cId="866156363" sldId="299"/>
            <ac:spMk id="3" creationId="{A7B2ADA3-2A50-15CD-46A4-E8D18454ACC3}"/>
          </ac:spMkLst>
        </pc:spChg>
        <pc:spChg chg="mod">
          <ac:chgData name="Romppainen Hanna" userId="8c6a4c7b-e3f3-4c6f-805f-ded9efde6ee7" providerId="ADAL" clId="{8A3F1E88-96EC-4EDC-93D5-7E13249D083C}" dt="2025-09-05T11:43:06.691" v="20"/>
          <ac:spMkLst>
            <pc:docMk/>
            <pc:sldMk cId="866156363" sldId="299"/>
            <ac:spMk id="6" creationId="{03221D54-A076-1BA4-6CA4-D664DFB5E249}"/>
          </ac:spMkLst>
        </pc:spChg>
      </pc:sldChg>
      <pc:sldChg chg="modSp mod">
        <pc:chgData name="Romppainen Hanna" userId="8c6a4c7b-e3f3-4c6f-805f-ded9efde6ee7" providerId="ADAL" clId="{8A3F1E88-96EC-4EDC-93D5-7E13249D083C}" dt="2025-09-05T11:58:42.099" v="102" actId="20577"/>
        <pc:sldMkLst>
          <pc:docMk/>
          <pc:sldMk cId="1984283781" sldId="300"/>
        </pc:sldMkLst>
        <pc:spChg chg="mod">
          <ac:chgData name="Romppainen Hanna" userId="8c6a4c7b-e3f3-4c6f-805f-ded9efde6ee7" providerId="ADAL" clId="{8A3F1E88-96EC-4EDC-93D5-7E13249D083C}" dt="2025-09-05T11:57:22.504" v="92"/>
          <ac:spMkLst>
            <pc:docMk/>
            <pc:sldMk cId="1984283781" sldId="300"/>
            <ac:spMk id="2" creationId="{4A26E19C-01A4-BDA1-BF87-B4876D10F242}"/>
          </ac:spMkLst>
        </pc:spChg>
        <pc:spChg chg="mod">
          <ac:chgData name="Romppainen Hanna" userId="8c6a4c7b-e3f3-4c6f-805f-ded9efde6ee7" providerId="ADAL" clId="{8A3F1E88-96EC-4EDC-93D5-7E13249D083C}" dt="2025-09-05T11:58:42.099" v="102" actId="20577"/>
          <ac:spMkLst>
            <pc:docMk/>
            <pc:sldMk cId="1984283781" sldId="300"/>
            <ac:spMk id="3" creationId="{F87CFF68-0900-97B9-7631-7DD42224AB25}"/>
          </ac:spMkLst>
        </pc:spChg>
        <pc:spChg chg="mod">
          <ac:chgData name="Romppainen Hanna" userId="8c6a4c7b-e3f3-4c6f-805f-ded9efde6ee7" providerId="ADAL" clId="{8A3F1E88-96EC-4EDC-93D5-7E13249D083C}" dt="2025-09-05T11:42:40.381" v="15"/>
          <ac:spMkLst>
            <pc:docMk/>
            <pc:sldMk cId="1984283781" sldId="300"/>
            <ac:spMk id="6" creationId="{C4E61515-BDFE-6DED-BB9B-8047B389FDE3}"/>
          </ac:spMkLst>
        </pc:spChg>
      </pc:sldChg>
      <pc:sldChg chg="modSp mod">
        <pc:chgData name="Romppainen Hanna" userId="8c6a4c7b-e3f3-4c6f-805f-ded9efde6ee7" providerId="ADAL" clId="{8A3F1E88-96EC-4EDC-93D5-7E13249D083C}" dt="2025-09-05T11:42:06.229" v="8" actId="20577"/>
        <pc:sldMkLst>
          <pc:docMk/>
          <pc:sldMk cId="1561098733" sldId="304"/>
        </pc:sldMkLst>
        <pc:spChg chg="mod">
          <ac:chgData name="Romppainen Hanna" userId="8c6a4c7b-e3f3-4c6f-805f-ded9efde6ee7" providerId="ADAL" clId="{8A3F1E88-96EC-4EDC-93D5-7E13249D083C}" dt="2025-09-05T11:42:06.229" v="8" actId="20577"/>
          <ac:spMkLst>
            <pc:docMk/>
            <pc:sldMk cId="1561098733" sldId="304"/>
            <ac:spMk id="7" creationId="{B7B43D86-B6F3-14F2-C03E-C59C638ADD31}"/>
          </ac:spMkLst>
        </pc:spChg>
      </pc:sldChg>
      <pc:sldChg chg="modSp mod">
        <pc:chgData name="Romppainen Hanna" userId="8c6a4c7b-e3f3-4c6f-805f-ded9efde6ee7" providerId="ADAL" clId="{8A3F1E88-96EC-4EDC-93D5-7E13249D083C}" dt="2025-09-05T11:59:46.184" v="112" actId="27636"/>
        <pc:sldMkLst>
          <pc:docMk/>
          <pc:sldMk cId="1517995767" sldId="305"/>
        </pc:sldMkLst>
        <pc:spChg chg="mod">
          <ac:chgData name="Romppainen Hanna" userId="8c6a4c7b-e3f3-4c6f-805f-ded9efde6ee7" providerId="ADAL" clId="{8A3F1E88-96EC-4EDC-93D5-7E13249D083C}" dt="2025-09-05T11:58:54.244" v="103"/>
          <ac:spMkLst>
            <pc:docMk/>
            <pc:sldMk cId="1517995767" sldId="305"/>
            <ac:spMk id="2" creationId="{0CD5725D-A7EA-FC7E-AB7E-0AC9C4EC3914}"/>
          </ac:spMkLst>
        </pc:spChg>
        <pc:spChg chg="mod">
          <ac:chgData name="Romppainen Hanna" userId="8c6a4c7b-e3f3-4c6f-805f-ded9efde6ee7" providerId="ADAL" clId="{8A3F1E88-96EC-4EDC-93D5-7E13249D083C}" dt="2025-09-05T11:59:46.184" v="112" actId="27636"/>
          <ac:spMkLst>
            <pc:docMk/>
            <pc:sldMk cId="1517995767" sldId="305"/>
            <ac:spMk id="3" creationId="{1D4BD154-3575-855D-B305-7F4F937EF95A}"/>
          </ac:spMkLst>
        </pc:spChg>
        <pc:spChg chg="mod">
          <ac:chgData name="Romppainen Hanna" userId="8c6a4c7b-e3f3-4c6f-805f-ded9efde6ee7" providerId="ADAL" clId="{8A3F1E88-96EC-4EDC-93D5-7E13249D083C}" dt="2025-09-05T11:42:43.802" v="16"/>
          <ac:spMkLst>
            <pc:docMk/>
            <pc:sldMk cId="1517995767" sldId="305"/>
            <ac:spMk id="6" creationId="{7A2FFF2D-8F22-E6CA-BEAB-2CFF04E6C9E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03B7-B591-4A2A-B695-014C5A39F13E}" type="datetimeFigureOut">
              <a:rPr lang="en-US"/>
              <a:t>9/5/2025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BD7B-E4FB-4AA8-9540-FD148073ACB3}" type="datetimeFigureOut">
              <a:rPr lang="en-US"/>
              <a:t>9/5/2025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Work Sans" pitchFamily="2" charset="77"/>
        <a:ea typeface="+mn-ea"/>
        <a:cs typeface="+mn-cs"/>
      </a:defRPr>
    </a:lvl1pPr>
    <a:lvl2pPr marL="609493" algn="l" defTabSz="1218987" rtl="0" eaLnBrk="1" latinLnBrk="0" hangingPunct="1">
      <a:defRPr sz="1600" kern="1200">
        <a:solidFill>
          <a:schemeClr val="tx1"/>
        </a:solidFill>
        <a:latin typeface="Work Sans" pitchFamily="2" charset="77"/>
        <a:ea typeface="+mn-ea"/>
        <a:cs typeface="+mn-cs"/>
      </a:defRPr>
    </a:lvl2pPr>
    <a:lvl3pPr marL="1218987" algn="l" defTabSz="1218987" rtl="0" eaLnBrk="1" latinLnBrk="0" hangingPunct="1">
      <a:defRPr sz="1600" kern="1200">
        <a:solidFill>
          <a:schemeClr val="tx1"/>
        </a:solidFill>
        <a:latin typeface="Work Sans" pitchFamily="2" charset="77"/>
        <a:ea typeface="+mn-ea"/>
        <a:cs typeface="+mn-cs"/>
      </a:defRPr>
    </a:lvl3pPr>
    <a:lvl4pPr marL="1828480" algn="l" defTabSz="1218987" rtl="0" eaLnBrk="1" latinLnBrk="0" hangingPunct="1">
      <a:defRPr sz="1600" kern="1200">
        <a:solidFill>
          <a:schemeClr val="tx1"/>
        </a:solidFill>
        <a:latin typeface="Work Sans" pitchFamily="2" charset="77"/>
        <a:ea typeface="+mn-ea"/>
        <a:cs typeface="+mn-cs"/>
      </a:defRPr>
    </a:lvl4pPr>
    <a:lvl5pPr marL="2437973" algn="l" defTabSz="1218987" rtl="0" eaLnBrk="1" latinLnBrk="0" hangingPunct="1">
      <a:defRPr sz="1600" kern="1200">
        <a:solidFill>
          <a:schemeClr val="tx1"/>
        </a:solidFill>
        <a:latin typeface="Work Sans" pitchFamily="2" charset="77"/>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045B7DE-1198-4F2F-B574-CA8CAE341642}" type="slidenum">
              <a:rPr lang="fi-FI" smtClean="0"/>
              <a:t>2</a:t>
            </a:fld>
            <a:endParaRPr lang="fi-FI"/>
          </a:p>
        </p:txBody>
      </p:sp>
    </p:spTree>
    <p:extLst>
      <p:ext uri="{BB962C8B-B14F-4D97-AF65-F5344CB8AC3E}">
        <p14:creationId xmlns:p14="http://schemas.microsoft.com/office/powerpoint/2010/main" val="2695234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0F2FD-2B5D-9F7C-ED40-C3076C1EBA62}"/>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38E568E-4B8A-238E-CA1C-B1AA095B0375}"/>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ADA7934-070F-7368-69CD-AED9A37CC62E}"/>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497662AA-3E27-5EB4-6DCB-0772779EDF29}"/>
              </a:ext>
            </a:extLst>
          </p:cNvPr>
          <p:cNvSpPr>
            <a:spLocks noGrp="1"/>
          </p:cNvSpPr>
          <p:nvPr>
            <p:ph type="sldNum" sz="quarter" idx="5"/>
          </p:nvPr>
        </p:nvSpPr>
        <p:spPr/>
        <p:txBody>
          <a:bodyPr/>
          <a:lstStyle/>
          <a:p>
            <a:fld id="{B045B7DE-1198-4F2F-B574-CA8CAE341642}" type="slidenum">
              <a:rPr lang="fi-FI" smtClean="0"/>
              <a:t>12</a:t>
            </a:fld>
            <a:endParaRPr lang="fi-FI"/>
          </a:p>
        </p:txBody>
      </p:sp>
    </p:spTree>
    <p:extLst>
      <p:ext uri="{BB962C8B-B14F-4D97-AF65-F5344CB8AC3E}">
        <p14:creationId xmlns:p14="http://schemas.microsoft.com/office/powerpoint/2010/main" val="1865831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AD66D-496F-94F6-E173-D2D230167D41}"/>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9CD5A6BD-C6AF-9FFE-088A-C89C1C035232}"/>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355A9AB9-AFC9-97FD-A34D-3D4BE1F2BCE7}"/>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0A4907F5-9C05-C55D-7B46-008E19044787}"/>
              </a:ext>
            </a:extLst>
          </p:cNvPr>
          <p:cNvSpPr>
            <a:spLocks noGrp="1"/>
          </p:cNvSpPr>
          <p:nvPr>
            <p:ph type="sldNum" sz="quarter" idx="5"/>
          </p:nvPr>
        </p:nvSpPr>
        <p:spPr/>
        <p:txBody>
          <a:bodyPr/>
          <a:lstStyle/>
          <a:p>
            <a:fld id="{B045B7DE-1198-4F2F-B574-CA8CAE341642}" type="slidenum">
              <a:rPr lang="fi-FI" smtClean="0"/>
              <a:t>13</a:t>
            </a:fld>
            <a:endParaRPr lang="fi-FI"/>
          </a:p>
        </p:txBody>
      </p:sp>
    </p:spTree>
    <p:extLst>
      <p:ext uri="{BB962C8B-B14F-4D97-AF65-F5344CB8AC3E}">
        <p14:creationId xmlns:p14="http://schemas.microsoft.com/office/powerpoint/2010/main" val="1579904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496CB-8C18-F226-299F-CE27E965DF13}"/>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C9501348-7FA9-1232-5671-FFD76BE49BE3}"/>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D0EDFC9D-BAF5-CEFE-734D-209A0997DED9}"/>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4B96CA15-AEF7-9E1B-FEF8-5E09A8F97D4D}"/>
              </a:ext>
            </a:extLst>
          </p:cNvPr>
          <p:cNvSpPr>
            <a:spLocks noGrp="1"/>
          </p:cNvSpPr>
          <p:nvPr>
            <p:ph type="sldNum" sz="quarter" idx="5"/>
          </p:nvPr>
        </p:nvSpPr>
        <p:spPr/>
        <p:txBody>
          <a:bodyPr/>
          <a:lstStyle/>
          <a:p>
            <a:fld id="{B045B7DE-1198-4F2F-B574-CA8CAE341642}" type="slidenum">
              <a:rPr lang="fi-FI" smtClean="0"/>
              <a:t>3</a:t>
            </a:fld>
            <a:endParaRPr lang="fi-FI"/>
          </a:p>
        </p:txBody>
      </p:sp>
    </p:spTree>
    <p:extLst>
      <p:ext uri="{BB962C8B-B14F-4D97-AF65-F5344CB8AC3E}">
        <p14:creationId xmlns:p14="http://schemas.microsoft.com/office/powerpoint/2010/main" val="4180817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045B7DE-1198-4F2F-B574-CA8CAE341642}" type="slidenum">
              <a:rPr lang="fi-FI" smtClean="0"/>
              <a:t>5</a:t>
            </a:fld>
            <a:endParaRPr lang="fi-FI"/>
          </a:p>
        </p:txBody>
      </p:sp>
    </p:spTree>
    <p:extLst>
      <p:ext uri="{BB962C8B-B14F-4D97-AF65-F5344CB8AC3E}">
        <p14:creationId xmlns:p14="http://schemas.microsoft.com/office/powerpoint/2010/main" val="1919901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A1F12-EBAE-00EC-4552-87A6E4A522C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3ECD6F21-3E39-D0D3-F544-9CA14940EE56}"/>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E3C28E25-6D92-1D3C-B41F-B35D176F3F98}"/>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7B6EFD73-F82A-FE38-C1B9-BEA0331C99DE}"/>
              </a:ext>
            </a:extLst>
          </p:cNvPr>
          <p:cNvSpPr>
            <a:spLocks noGrp="1"/>
          </p:cNvSpPr>
          <p:nvPr>
            <p:ph type="sldNum" sz="quarter" idx="5"/>
          </p:nvPr>
        </p:nvSpPr>
        <p:spPr/>
        <p:txBody>
          <a:bodyPr/>
          <a:lstStyle/>
          <a:p>
            <a:fld id="{B045B7DE-1198-4F2F-B574-CA8CAE341642}" type="slidenum">
              <a:rPr lang="fi-FI" smtClean="0"/>
              <a:t>6</a:t>
            </a:fld>
            <a:endParaRPr lang="fi-FI"/>
          </a:p>
        </p:txBody>
      </p:sp>
    </p:spTree>
    <p:extLst>
      <p:ext uri="{BB962C8B-B14F-4D97-AF65-F5344CB8AC3E}">
        <p14:creationId xmlns:p14="http://schemas.microsoft.com/office/powerpoint/2010/main" val="4254943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A40D7-F541-CC5B-45DD-FE0360D43D73}"/>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EC66048C-7A6A-1907-2C70-A850D3FCCDA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BC79A52C-FA22-AC50-3D1C-898CDA713BB5}"/>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C90852E7-45B8-37B8-5ADD-9A1312192594}"/>
              </a:ext>
            </a:extLst>
          </p:cNvPr>
          <p:cNvSpPr>
            <a:spLocks noGrp="1"/>
          </p:cNvSpPr>
          <p:nvPr>
            <p:ph type="sldNum" sz="quarter" idx="5"/>
          </p:nvPr>
        </p:nvSpPr>
        <p:spPr/>
        <p:txBody>
          <a:bodyPr/>
          <a:lstStyle/>
          <a:p>
            <a:fld id="{B045B7DE-1198-4F2F-B574-CA8CAE341642}" type="slidenum">
              <a:rPr lang="fi-FI" smtClean="0"/>
              <a:t>7</a:t>
            </a:fld>
            <a:endParaRPr lang="fi-FI"/>
          </a:p>
        </p:txBody>
      </p:sp>
    </p:spTree>
    <p:extLst>
      <p:ext uri="{BB962C8B-B14F-4D97-AF65-F5344CB8AC3E}">
        <p14:creationId xmlns:p14="http://schemas.microsoft.com/office/powerpoint/2010/main" val="324607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AF662-6793-BE21-630B-0E802A4918BC}"/>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31D13478-3D98-50A6-EE40-E8A3D605C245}"/>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B0B51517-6991-0A19-F5F0-40AF41281AC2}"/>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5292D9D2-227E-1A44-D526-75916B70037C}"/>
              </a:ext>
            </a:extLst>
          </p:cNvPr>
          <p:cNvSpPr>
            <a:spLocks noGrp="1"/>
          </p:cNvSpPr>
          <p:nvPr>
            <p:ph type="sldNum" sz="quarter" idx="5"/>
          </p:nvPr>
        </p:nvSpPr>
        <p:spPr/>
        <p:txBody>
          <a:bodyPr/>
          <a:lstStyle/>
          <a:p>
            <a:fld id="{B045B7DE-1198-4F2F-B574-CA8CAE341642}" type="slidenum">
              <a:rPr lang="fi-FI" smtClean="0"/>
              <a:t>8</a:t>
            </a:fld>
            <a:endParaRPr lang="fi-FI"/>
          </a:p>
        </p:txBody>
      </p:sp>
    </p:spTree>
    <p:extLst>
      <p:ext uri="{BB962C8B-B14F-4D97-AF65-F5344CB8AC3E}">
        <p14:creationId xmlns:p14="http://schemas.microsoft.com/office/powerpoint/2010/main" val="2772331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BE377-09F8-78A9-AD1E-8D0A28D11C38}"/>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04C044AA-D7D0-091C-C033-B4919BB26633}"/>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CD21BBF-BA80-CFB0-36C3-90044C623FA9}"/>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20E55F85-65F8-C519-3733-1FF7F43D839E}"/>
              </a:ext>
            </a:extLst>
          </p:cNvPr>
          <p:cNvSpPr>
            <a:spLocks noGrp="1"/>
          </p:cNvSpPr>
          <p:nvPr>
            <p:ph type="sldNum" sz="quarter" idx="5"/>
          </p:nvPr>
        </p:nvSpPr>
        <p:spPr/>
        <p:txBody>
          <a:bodyPr/>
          <a:lstStyle/>
          <a:p>
            <a:fld id="{B045B7DE-1198-4F2F-B574-CA8CAE341642}" type="slidenum">
              <a:rPr lang="fi-FI" smtClean="0"/>
              <a:t>9</a:t>
            </a:fld>
            <a:endParaRPr lang="fi-FI"/>
          </a:p>
        </p:txBody>
      </p:sp>
    </p:spTree>
    <p:extLst>
      <p:ext uri="{BB962C8B-B14F-4D97-AF65-F5344CB8AC3E}">
        <p14:creationId xmlns:p14="http://schemas.microsoft.com/office/powerpoint/2010/main" val="3794530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6E25C-7348-93FC-3B96-479BF64FB02B}"/>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D6BE86AF-056B-7256-4686-C893AF3095F6}"/>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98F2ECD-B360-69E6-7CBE-CFB9309794A5}"/>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088C2C49-7670-0070-B9FE-64E8AAC620C8}"/>
              </a:ext>
            </a:extLst>
          </p:cNvPr>
          <p:cNvSpPr>
            <a:spLocks noGrp="1"/>
          </p:cNvSpPr>
          <p:nvPr>
            <p:ph type="sldNum" sz="quarter" idx="5"/>
          </p:nvPr>
        </p:nvSpPr>
        <p:spPr/>
        <p:txBody>
          <a:bodyPr/>
          <a:lstStyle/>
          <a:p>
            <a:fld id="{B045B7DE-1198-4F2F-B574-CA8CAE341642}" type="slidenum">
              <a:rPr lang="fi-FI" smtClean="0"/>
              <a:t>10</a:t>
            </a:fld>
            <a:endParaRPr lang="fi-FI"/>
          </a:p>
        </p:txBody>
      </p:sp>
    </p:spTree>
    <p:extLst>
      <p:ext uri="{BB962C8B-B14F-4D97-AF65-F5344CB8AC3E}">
        <p14:creationId xmlns:p14="http://schemas.microsoft.com/office/powerpoint/2010/main" val="1230735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72D3A-7897-CAAB-E913-36703D2ADE12}"/>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B03D10C8-C0E9-4F7B-ADEE-DA4E2A544A04}"/>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012D5E0B-C19A-1EDA-A7F9-1D0683DA97E5}"/>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AD767E14-9B10-68DC-4523-8DD94F3F0052}"/>
              </a:ext>
            </a:extLst>
          </p:cNvPr>
          <p:cNvSpPr>
            <a:spLocks noGrp="1"/>
          </p:cNvSpPr>
          <p:nvPr>
            <p:ph type="sldNum" sz="quarter" idx="5"/>
          </p:nvPr>
        </p:nvSpPr>
        <p:spPr/>
        <p:txBody>
          <a:bodyPr/>
          <a:lstStyle/>
          <a:p>
            <a:fld id="{B045B7DE-1198-4F2F-B574-CA8CAE341642}" type="slidenum">
              <a:rPr lang="fi-FI" smtClean="0"/>
              <a:t>11</a:t>
            </a:fld>
            <a:endParaRPr lang="fi-FI"/>
          </a:p>
        </p:txBody>
      </p:sp>
    </p:spTree>
    <p:extLst>
      <p:ext uri="{BB962C8B-B14F-4D97-AF65-F5344CB8AC3E}">
        <p14:creationId xmlns:p14="http://schemas.microsoft.com/office/powerpoint/2010/main" val="2975484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tsikko">
            <a:extLst>
              <a:ext uri="{FF2B5EF4-FFF2-40B4-BE49-F238E27FC236}">
                <a16:creationId xmlns:a16="http://schemas.microsoft.com/office/drawing/2014/main" id="{79FB9588-FFAD-8C5E-CA19-533724018547}"/>
              </a:ext>
            </a:extLst>
          </p:cNvPr>
          <p:cNvSpPr>
            <a:spLocks noGrp="1"/>
          </p:cNvSpPr>
          <p:nvPr>
            <p:ph type="title"/>
          </p:nvPr>
        </p:nvSpPr>
        <p:spPr>
          <a:xfrm>
            <a:off x="2061964" y="2183291"/>
            <a:ext cx="8064699" cy="1801292"/>
          </a:xfrm>
        </p:spPr>
        <p:txBody>
          <a:bodyPr anchor="b">
            <a:normAutofit/>
          </a:bodyPr>
          <a:lstStyle>
            <a:lvl1pPr algn="ctr">
              <a:defRPr sz="4000">
                <a:solidFill>
                  <a:schemeClr val="accent1"/>
                </a:solidFill>
              </a:defRPr>
            </a:lvl1pPr>
          </a:lstStyle>
          <a:p>
            <a:r>
              <a:rPr lang="fi-FI"/>
              <a:t>Muokkaa ots. perustyyl. napsautt.</a:t>
            </a:r>
          </a:p>
        </p:txBody>
      </p:sp>
      <p:sp>
        <p:nvSpPr>
          <p:cNvPr id="3" name="Nimi"/>
          <p:cNvSpPr>
            <a:spLocks noGrp="1"/>
          </p:cNvSpPr>
          <p:nvPr>
            <p:ph type="subTitle" idx="1" hasCustomPrompt="1"/>
          </p:nvPr>
        </p:nvSpPr>
        <p:spPr>
          <a:xfrm>
            <a:off x="2061964" y="4254711"/>
            <a:ext cx="8064699" cy="504056"/>
          </a:xfrm>
        </p:spPr>
        <p:txBody>
          <a:bodyPr>
            <a:normAutofit/>
          </a:bodyPr>
          <a:lstStyle>
            <a:lvl1pPr marL="0" indent="0" algn="ctr">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i-FI"/>
              <a:t>Nimi Sukunimi</a:t>
            </a:r>
            <a:endParaRPr/>
          </a:p>
        </p:txBody>
      </p:sp>
      <p:sp>
        <p:nvSpPr>
          <p:cNvPr id="7" name="Somekanava">
            <a:extLst>
              <a:ext uri="{FF2B5EF4-FFF2-40B4-BE49-F238E27FC236}">
                <a16:creationId xmlns:a16="http://schemas.microsoft.com/office/drawing/2014/main" id="{3EB6FD78-FFF2-B61B-1A0F-80AB6E02336D}"/>
              </a:ext>
            </a:extLst>
          </p:cNvPr>
          <p:cNvSpPr>
            <a:spLocks noGrp="1"/>
          </p:cNvSpPr>
          <p:nvPr>
            <p:ph type="body" sz="quarter" idx="10" hasCustomPrompt="1"/>
          </p:nvPr>
        </p:nvSpPr>
        <p:spPr>
          <a:xfrm>
            <a:off x="2062163" y="4868863"/>
            <a:ext cx="8064500" cy="576262"/>
          </a:xfrm>
        </p:spPr>
        <p:txBody>
          <a:bodyPr/>
          <a:lstStyle>
            <a:lvl1pPr algn="ctr">
              <a:defRPr/>
            </a:lvl1pPr>
          </a:lstStyle>
          <a:p>
            <a:r>
              <a:rPr lang="fi-FI" sz="2400">
                <a:solidFill>
                  <a:schemeClr val="accent1">
                    <a:lumMod val="75000"/>
                  </a:schemeClr>
                </a:solidFill>
              </a:rPr>
              <a:t>päivämäärä</a:t>
            </a:r>
          </a:p>
        </p:txBody>
      </p:sp>
    </p:spTree>
    <p:extLst>
      <p:ext uri="{BB962C8B-B14F-4D97-AF65-F5344CB8AC3E}">
        <p14:creationId xmlns:p14="http://schemas.microsoft.com/office/powerpoint/2010/main" val="3887510112"/>
      </p:ext>
    </p:extLst>
  </p:cSld>
  <p:clrMapOvr>
    <a:masterClrMapping/>
  </p:clrMapOvr>
  <p:extLst>
    <p:ext uri="{DCECCB84-F9BA-43D5-87BE-67443E8EF086}">
      <p15:sldGuideLst xmlns:p15="http://schemas.microsoft.com/office/powerpoint/2012/main">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äli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Otsikko/teksti">
            <a:extLst>
              <a:ext uri="{FF2B5EF4-FFF2-40B4-BE49-F238E27FC236}">
                <a16:creationId xmlns:a16="http://schemas.microsoft.com/office/drawing/2014/main" id="{E7482C0E-B774-86B2-060D-F9CEFAC0656C}"/>
              </a:ext>
            </a:extLst>
          </p:cNvPr>
          <p:cNvSpPr>
            <a:spLocks noGrp="1"/>
          </p:cNvSpPr>
          <p:nvPr>
            <p:ph type="title" hasCustomPrompt="1"/>
          </p:nvPr>
        </p:nvSpPr>
        <p:spPr>
          <a:xfrm>
            <a:off x="1198563" y="620688"/>
            <a:ext cx="4751833" cy="5688037"/>
          </a:xfrm>
        </p:spPr>
        <p:txBody>
          <a:bodyPr anchor="ctr" anchorCtr="0"/>
          <a:lstStyle>
            <a:lvl1pPr>
              <a:defRPr b="1">
                <a:solidFill>
                  <a:schemeClr val="accent1"/>
                </a:solidFill>
                <a:latin typeface="+mj-lt"/>
              </a:defRPr>
            </a:lvl1pPr>
          </a:lstStyle>
          <a:p>
            <a:r>
              <a:rPr lang="en-US" sz="3200" spc="0" err="1">
                <a:solidFill>
                  <a:schemeClr val="accent1"/>
                </a:solidFill>
              </a:rPr>
              <a:t>Tämä</a:t>
            </a:r>
            <a:r>
              <a:rPr lang="en-US" sz="3200" spc="0">
                <a:solidFill>
                  <a:schemeClr val="accent1"/>
                </a:solidFill>
              </a:rPr>
              <a:t> on </a:t>
            </a:r>
            <a:r>
              <a:rPr lang="en-US" sz="3200" spc="0" err="1">
                <a:solidFill>
                  <a:schemeClr val="accent1"/>
                </a:solidFill>
              </a:rPr>
              <a:t>nostodia</a:t>
            </a:r>
            <a:r>
              <a:rPr lang="en-US" sz="3200" spc="0">
                <a:solidFill>
                  <a:schemeClr val="accent1"/>
                </a:solidFill>
              </a:rPr>
              <a:t> tai </a:t>
            </a:r>
            <a:br>
              <a:rPr lang="en-US" sz="3200" spc="0">
                <a:solidFill>
                  <a:schemeClr val="accent1"/>
                </a:solidFill>
              </a:rPr>
            </a:br>
            <a:r>
              <a:rPr lang="en-US" sz="3200" spc="0" err="1">
                <a:solidFill>
                  <a:schemeClr val="accent1"/>
                </a:solidFill>
              </a:rPr>
              <a:t>välilehti</a:t>
            </a:r>
            <a:r>
              <a:rPr lang="en-US" sz="3200" spc="0">
                <a:solidFill>
                  <a:schemeClr val="accent1"/>
                </a:solidFill>
              </a:rPr>
              <a:t>. </a:t>
            </a:r>
            <a:r>
              <a:rPr lang="en-US" sz="3200" spc="0" err="1">
                <a:solidFill>
                  <a:schemeClr val="accent1"/>
                </a:solidFill>
              </a:rPr>
              <a:t>Kenttään</a:t>
            </a:r>
            <a:r>
              <a:rPr lang="en-US" sz="3200" spc="0">
                <a:solidFill>
                  <a:schemeClr val="accent1"/>
                </a:solidFill>
              </a:rPr>
              <a:t> </a:t>
            </a:r>
            <a:r>
              <a:rPr lang="en-US" sz="3200" spc="0" err="1">
                <a:solidFill>
                  <a:schemeClr val="accent1"/>
                </a:solidFill>
              </a:rPr>
              <a:t>mahtuu</a:t>
            </a:r>
            <a:r>
              <a:rPr lang="en-US" sz="3200" spc="0">
                <a:solidFill>
                  <a:schemeClr val="accent1"/>
                </a:solidFill>
              </a:rPr>
              <a:t> </a:t>
            </a:r>
            <a:br>
              <a:rPr lang="en-US" sz="3200" spc="0">
                <a:solidFill>
                  <a:schemeClr val="accent1"/>
                </a:solidFill>
              </a:rPr>
            </a:br>
            <a:r>
              <a:rPr lang="en-US" sz="3200" spc="0" err="1">
                <a:solidFill>
                  <a:schemeClr val="accent1"/>
                </a:solidFill>
              </a:rPr>
              <a:t>useampi</a:t>
            </a:r>
            <a:r>
              <a:rPr lang="en-US" sz="3200" spc="0">
                <a:solidFill>
                  <a:schemeClr val="accent1"/>
                </a:solidFill>
              </a:rPr>
              <a:t> </a:t>
            </a:r>
            <a:r>
              <a:rPr lang="en-US" sz="3200" spc="0" err="1">
                <a:solidFill>
                  <a:schemeClr val="accent1"/>
                </a:solidFill>
              </a:rPr>
              <a:t>rivi</a:t>
            </a:r>
            <a:r>
              <a:rPr lang="en-US" sz="3200" spc="0">
                <a:solidFill>
                  <a:schemeClr val="accent1"/>
                </a:solidFill>
              </a:rPr>
              <a:t> </a:t>
            </a:r>
            <a:r>
              <a:rPr lang="en-US" sz="3200" spc="0" err="1">
                <a:solidFill>
                  <a:schemeClr val="accent1"/>
                </a:solidFill>
              </a:rPr>
              <a:t>tekstiä</a:t>
            </a:r>
            <a:r>
              <a:rPr lang="en-US" sz="3200" spc="0">
                <a:solidFill>
                  <a:schemeClr val="accent1"/>
                </a:solidFill>
              </a:rPr>
              <a:t>.</a:t>
            </a:r>
            <a:br>
              <a:rPr lang="en-US" sz="3200" spc="0">
                <a:solidFill>
                  <a:schemeClr val="accent1"/>
                </a:solidFill>
              </a:rPr>
            </a:br>
            <a:r>
              <a:rPr lang="en-US" sz="3200" spc="0" err="1">
                <a:solidFill>
                  <a:schemeClr val="accent1"/>
                </a:solidFill>
              </a:rPr>
              <a:t>Säilytä</a:t>
            </a:r>
            <a:r>
              <a:rPr lang="en-US" sz="3200" spc="0">
                <a:solidFill>
                  <a:schemeClr val="accent1"/>
                </a:solidFill>
              </a:rPr>
              <a:t> </a:t>
            </a:r>
            <a:r>
              <a:rPr lang="en-US" sz="3200" spc="0" err="1">
                <a:solidFill>
                  <a:schemeClr val="accent1"/>
                </a:solidFill>
              </a:rPr>
              <a:t>laatikon</a:t>
            </a:r>
            <a:r>
              <a:rPr lang="en-US" sz="3200" spc="0">
                <a:solidFill>
                  <a:schemeClr val="accent1"/>
                </a:solidFill>
              </a:rPr>
              <a:t> </a:t>
            </a:r>
            <a:br>
              <a:rPr lang="en-US" sz="3200" spc="0">
                <a:solidFill>
                  <a:schemeClr val="accent1"/>
                </a:solidFill>
              </a:rPr>
            </a:br>
            <a:r>
              <a:rPr lang="en-US" sz="3200" spc="0" err="1">
                <a:solidFill>
                  <a:schemeClr val="accent1"/>
                </a:solidFill>
              </a:rPr>
              <a:t>sijainti</a:t>
            </a:r>
            <a:r>
              <a:rPr lang="en-US" sz="3200" spc="0">
                <a:solidFill>
                  <a:schemeClr val="accent1"/>
                </a:solidFill>
              </a:rPr>
              <a:t> ja </a:t>
            </a:r>
            <a:r>
              <a:rPr lang="en-US" sz="3200" spc="0" err="1">
                <a:solidFill>
                  <a:schemeClr val="accent1"/>
                </a:solidFill>
              </a:rPr>
              <a:t>koko</a:t>
            </a:r>
            <a:r>
              <a:rPr lang="en-US" sz="3200" spc="0">
                <a:solidFill>
                  <a:schemeClr val="accent1"/>
                </a:solidFill>
              </a:rPr>
              <a:t>.</a:t>
            </a:r>
            <a:endParaRPr lang="fi-FI" sz="3200" spc="0">
              <a:solidFill>
                <a:schemeClr val="accent1"/>
              </a:solidFill>
            </a:endParaRPr>
          </a:p>
        </p:txBody>
      </p:sp>
    </p:spTree>
    <p:extLst>
      <p:ext uri="{BB962C8B-B14F-4D97-AF65-F5344CB8AC3E}">
        <p14:creationId xmlns:p14="http://schemas.microsoft.com/office/powerpoint/2010/main" val="143569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äli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tsikko/teksti">
            <a:extLst>
              <a:ext uri="{FF2B5EF4-FFF2-40B4-BE49-F238E27FC236}">
                <a16:creationId xmlns:a16="http://schemas.microsoft.com/office/drawing/2014/main" id="{30A6402E-057A-399A-69F1-4FD6B76D8CE4}"/>
              </a:ext>
            </a:extLst>
          </p:cNvPr>
          <p:cNvSpPr>
            <a:spLocks noGrp="1"/>
          </p:cNvSpPr>
          <p:nvPr>
            <p:ph type="title" hasCustomPrompt="1"/>
          </p:nvPr>
        </p:nvSpPr>
        <p:spPr>
          <a:xfrm>
            <a:off x="1198563" y="620688"/>
            <a:ext cx="4751833" cy="5688037"/>
          </a:xfrm>
        </p:spPr>
        <p:txBody>
          <a:bodyPr anchor="ctr" anchorCtr="0"/>
          <a:lstStyle>
            <a:lvl1pPr>
              <a:defRPr b="1">
                <a:solidFill>
                  <a:schemeClr val="accent1"/>
                </a:solidFill>
                <a:latin typeface="+mj-lt"/>
              </a:defRPr>
            </a:lvl1pPr>
          </a:lstStyle>
          <a:p>
            <a:r>
              <a:rPr lang="en-US" sz="3200" spc="0" err="1">
                <a:solidFill>
                  <a:schemeClr val="accent1"/>
                </a:solidFill>
              </a:rPr>
              <a:t>Tämä</a:t>
            </a:r>
            <a:r>
              <a:rPr lang="en-US" sz="3200" spc="0">
                <a:solidFill>
                  <a:schemeClr val="accent1"/>
                </a:solidFill>
              </a:rPr>
              <a:t> on </a:t>
            </a:r>
            <a:r>
              <a:rPr lang="en-US" sz="3200" spc="0" err="1">
                <a:solidFill>
                  <a:schemeClr val="accent1"/>
                </a:solidFill>
              </a:rPr>
              <a:t>nostodia</a:t>
            </a:r>
            <a:r>
              <a:rPr lang="en-US" sz="3200" spc="0">
                <a:solidFill>
                  <a:schemeClr val="accent1"/>
                </a:solidFill>
              </a:rPr>
              <a:t> tai </a:t>
            </a:r>
            <a:br>
              <a:rPr lang="en-US" sz="3200" spc="0">
                <a:solidFill>
                  <a:schemeClr val="accent1"/>
                </a:solidFill>
              </a:rPr>
            </a:br>
            <a:r>
              <a:rPr lang="en-US" sz="3200" spc="0" err="1">
                <a:solidFill>
                  <a:schemeClr val="accent1"/>
                </a:solidFill>
              </a:rPr>
              <a:t>välilehti</a:t>
            </a:r>
            <a:r>
              <a:rPr lang="en-US" sz="3200" spc="0">
                <a:solidFill>
                  <a:schemeClr val="accent1"/>
                </a:solidFill>
              </a:rPr>
              <a:t>. </a:t>
            </a:r>
            <a:r>
              <a:rPr lang="en-US" sz="3200" spc="0" err="1">
                <a:solidFill>
                  <a:schemeClr val="accent1"/>
                </a:solidFill>
              </a:rPr>
              <a:t>Kenttään</a:t>
            </a:r>
            <a:r>
              <a:rPr lang="en-US" sz="3200" spc="0">
                <a:solidFill>
                  <a:schemeClr val="accent1"/>
                </a:solidFill>
              </a:rPr>
              <a:t> </a:t>
            </a:r>
            <a:r>
              <a:rPr lang="en-US" sz="3200" spc="0" err="1">
                <a:solidFill>
                  <a:schemeClr val="accent1"/>
                </a:solidFill>
              </a:rPr>
              <a:t>mahtuu</a:t>
            </a:r>
            <a:r>
              <a:rPr lang="en-US" sz="3200" spc="0">
                <a:solidFill>
                  <a:schemeClr val="accent1"/>
                </a:solidFill>
              </a:rPr>
              <a:t> </a:t>
            </a:r>
            <a:br>
              <a:rPr lang="en-US" sz="3200" spc="0">
                <a:solidFill>
                  <a:schemeClr val="accent1"/>
                </a:solidFill>
              </a:rPr>
            </a:br>
            <a:r>
              <a:rPr lang="en-US" sz="3200" spc="0" err="1">
                <a:solidFill>
                  <a:schemeClr val="accent1"/>
                </a:solidFill>
              </a:rPr>
              <a:t>useampi</a:t>
            </a:r>
            <a:r>
              <a:rPr lang="en-US" sz="3200" spc="0">
                <a:solidFill>
                  <a:schemeClr val="accent1"/>
                </a:solidFill>
              </a:rPr>
              <a:t> </a:t>
            </a:r>
            <a:r>
              <a:rPr lang="en-US" sz="3200" spc="0" err="1">
                <a:solidFill>
                  <a:schemeClr val="accent1"/>
                </a:solidFill>
              </a:rPr>
              <a:t>rivi</a:t>
            </a:r>
            <a:r>
              <a:rPr lang="en-US" sz="3200" spc="0">
                <a:solidFill>
                  <a:schemeClr val="accent1"/>
                </a:solidFill>
              </a:rPr>
              <a:t> </a:t>
            </a:r>
            <a:r>
              <a:rPr lang="en-US" sz="3200" spc="0" err="1">
                <a:solidFill>
                  <a:schemeClr val="accent1"/>
                </a:solidFill>
              </a:rPr>
              <a:t>tekstiä</a:t>
            </a:r>
            <a:r>
              <a:rPr lang="en-US" sz="3200" spc="0">
                <a:solidFill>
                  <a:schemeClr val="accent1"/>
                </a:solidFill>
              </a:rPr>
              <a:t>.</a:t>
            </a:r>
            <a:br>
              <a:rPr lang="en-US" sz="3200" spc="0">
                <a:solidFill>
                  <a:schemeClr val="accent1"/>
                </a:solidFill>
              </a:rPr>
            </a:br>
            <a:r>
              <a:rPr lang="en-US" sz="3200" spc="0" err="1">
                <a:solidFill>
                  <a:schemeClr val="accent1"/>
                </a:solidFill>
              </a:rPr>
              <a:t>Säilytä</a:t>
            </a:r>
            <a:r>
              <a:rPr lang="en-US" sz="3200" spc="0">
                <a:solidFill>
                  <a:schemeClr val="accent1"/>
                </a:solidFill>
              </a:rPr>
              <a:t> </a:t>
            </a:r>
            <a:r>
              <a:rPr lang="en-US" sz="3200" spc="0" err="1">
                <a:solidFill>
                  <a:schemeClr val="accent1"/>
                </a:solidFill>
              </a:rPr>
              <a:t>laatikon</a:t>
            </a:r>
            <a:r>
              <a:rPr lang="en-US" sz="3200" spc="0">
                <a:solidFill>
                  <a:schemeClr val="accent1"/>
                </a:solidFill>
              </a:rPr>
              <a:t> </a:t>
            </a:r>
            <a:br>
              <a:rPr lang="en-US" sz="3200" spc="0">
                <a:solidFill>
                  <a:schemeClr val="accent1"/>
                </a:solidFill>
              </a:rPr>
            </a:br>
            <a:r>
              <a:rPr lang="en-US" sz="3200" spc="0" err="1">
                <a:solidFill>
                  <a:schemeClr val="accent1"/>
                </a:solidFill>
              </a:rPr>
              <a:t>sijainti</a:t>
            </a:r>
            <a:r>
              <a:rPr lang="en-US" sz="3200" spc="0">
                <a:solidFill>
                  <a:schemeClr val="accent1"/>
                </a:solidFill>
              </a:rPr>
              <a:t> ja </a:t>
            </a:r>
            <a:r>
              <a:rPr lang="en-US" sz="3200" spc="0" err="1">
                <a:solidFill>
                  <a:schemeClr val="accent1"/>
                </a:solidFill>
              </a:rPr>
              <a:t>koko</a:t>
            </a:r>
            <a:r>
              <a:rPr lang="en-US" sz="3200" spc="0">
                <a:solidFill>
                  <a:schemeClr val="accent1"/>
                </a:solidFill>
              </a:rPr>
              <a:t>.</a:t>
            </a:r>
            <a:endParaRPr lang="fi-FI" sz="3200" spc="0">
              <a:solidFill>
                <a:schemeClr val="accent1"/>
              </a:solidFill>
            </a:endParaRPr>
          </a:p>
        </p:txBody>
      </p:sp>
    </p:spTree>
    <p:extLst>
      <p:ext uri="{BB962C8B-B14F-4D97-AF65-F5344CB8AC3E}">
        <p14:creationId xmlns:p14="http://schemas.microsoft.com/office/powerpoint/2010/main" val="1819522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äli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tsikko/teksti">
            <a:extLst>
              <a:ext uri="{FF2B5EF4-FFF2-40B4-BE49-F238E27FC236}">
                <a16:creationId xmlns:a16="http://schemas.microsoft.com/office/drawing/2014/main" id="{75A37C7A-C3F0-A88E-2298-A5F76378BB1B}"/>
              </a:ext>
            </a:extLst>
          </p:cNvPr>
          <p:cNvSpPr>
            <a:spLocks noGrp="1"/>
          </p:cNvSpPr>
          <p:nvPr>
            <p:ph type="title" hasCustomPrompt="1"/>
          </p:nvPr>
        </p:nvSpPr>
        <p:spPr>
          <a:xfrm>
            <a:off x="1198563" y="620688"/>
            <a:ext cx="4751833" cy="5688037"/>
          </a:xfrm>
        </p:spPr>
        <p:txBody>
          <a:bodyPr anchor="ctr" anchorCtr="0"/>
          <a:lstStyle>
            <a:lvl1pPr>
              <a:defRPr b="1">
                <a:solidFill>
                  <a:schemeClr val="accent1"/>
                </a:solidFill>
                <a:latin typeface="+mj-lt"/>
              </a:defRPr>
            </a:lvl1pPr>
          </a:lstStyle>
          <a:p>
            <a:r>
              <a:rPr lang="en-US" sz="3200" spc="0" err="1">
                <a:solidFill>
                  <a:schemeClr val="accent1"/>
                </a:solidFill>
              </a:rPr>
              <a:t>Tämä</a:t>
            </a:r>
            <a:r>
              <a:rPr lang="en-US" sz="3200" spc="0">
                <a:solidFill>
                  <a:schemeClr val="accent1"/>
                </a:solidFill>
              </a:rPr>
              <a:t> on </a:t>
            </a:r>
            <a:r>
              <a:rPr lang="en-US" sz="3200" spc="0" err="1">
                <a:solidFill>
                  <a:schemeClr val="accent1"/>
                </a:solidFill>
              </a:rPr>
              <a:t>nostodia</a:t>
            </a:r>
            <a:r>
              <a:rPr lang="en-US" sz="3200" spc="0">
                <a:solidFill>
                  <a:schemeClr val="accent1"/>
                </a:solidFill>
              </a:rPr>
              <a:t> tai </a:t>
            </a:r>
            <a:br>
              <a:rPr lang="en-US" sz="3200" spc="0">
                <a:solidFill>
                  <a:schemeClr val="accent1"/>
                </a:solidFill>
              </a:rPr>
            </a:br>
            <a:r>
              <a:rPr lang="en-US" sz="3200" spc="0" err="1">
                <a:solidFill>
                  <a:schemeClr val="accent1"/>
                </a:solidFill>
              </a:rPr>
              <a:t>välilehti</a:t>
            </a:r>
            <a:r>
              <a:rPr lang="en-US" sz="3200" spc="0">
                <a:solidFill>
                  <a:schemeClr val="accent1"/>
                </a:solidFill>
              </a:rPr>
              <a:t>. </a:t>
            </a:r>
            <a:r>
              <a:rPr lang="en-US" sz="3200" spc="0" err="1">
                <a:solidFill>
                  <a:schemeClr val="accent1"/>
                </a:solidFill>
              </a:rPr>
              <a:t>Kenttään</a:t>
            </a:r>
            <a:r>
              <a:rPr lang="en-US" sz="3200" spc="0">
                <a:solidFill>
                  <a:schemeClr val="accent1"/>
                </a:solidFill>
              </a:rPr>
              <a:t> </a:t>
            </a:r>
            <a:r>
              <a:rPr lang="en-US" sz="3200" spc="0" err="1">
                <a:solidFill>
                  <a:schemeClr val="accent1"/>
                </a:solidFill>
              </a:rPr>
              <a:t>mahtuu</a:t>
            </a:r>
            <a:r>
              <a:rPr lang="en-US" sz="3200" spc="0">
                <a:solidFill>
                  <a:schemeClr val="accent1"/>
                </a:solidFill>
              </a:rPr>
              <a:t> </a:t>
            </a:r>
            <a:br>
              <a:rPr lang="en-US" sz="3200" spc="0">
                <a:solidFill>
                  <a:schemeClr val="accent1"/>
                </a:solidFill>
              </a:rPr>
            </a:br>
            <a:r>
              <a:rPr lang="en-US" sz="3200" spc="0" err="1">
                <a:solidFill>
                  <a:schemeClr val="accent1"/>
                </a:solidFill>
              </a:rPr>
              <a:t>useampi</a:t>
            </a:r>
            <a:r>
              <a:rPr lang="en-US" sz="3200" spc="0">
                <a:solidFill>
                  <a:schemeClr val="accent1"/>
                </a:solidFill>
              </a:rPr>
              <a:t> </a:t>
            </a:r>
            <a:r>
              <a:rPr lang="en-US" sz="3200" spc="0" err="1">
                <a:solidFill>
                  <a:schemeClr val="accent1"/>
                </a:solidFill>
              </a:rPr>
              <a:t>rivi</a:t>
            </a:r>
            <a:r>
              <a:rPr lang="en-US" sz="3200" spc="0">
                <a:solidFill>
                  <a:schemeClr val="accent1"/>
                </a:solidFill>
              </a:rPr>
              <a:t> </a:t>
            </a:r>
            <a:r>
              <a:rPr lang="en-US" sz="3200" spc="0" err="1">
                <a:solidFill>
                  <a:schemeClr val="accent1"/>
                </a:solidFill>
              </a:rPr>
              <a:t>tekstiä</a:t>
            </a:r>
            <a:r>
              <a:rPr lang="en-US" sz="3200" spc="0">
                <a:solidFill>
                  <a:schemeClr val="accent1"/>
                </a:solidFill>
              </a:rPr>
              <a:t>.</a:t>
            </a:r>
            <a:br>
              <a:rPr lang="en-US" sz="3200" spc="0">
                <a:solidFill>
                  <a:schemeClr val="accent1"/>
                </a:solidFill>
              </a:rPr>
            </a:br>
            <a:r>
              <a:rPr lang="en-US" sz="3200" spc="0" err="1">
                <a:solidFill>
                  <a:schemeClr val="accent1"/>
                </a:solidFill>
              </a:rPr>
              <a:t>Säilytä</a:t>
            </a:r>
            <a:r>
              <a:rPr lang="en-US" sz="3200" spc="0">
                <a:solidFill>
                  <a:schemeClr val="accent1"/>
                </a:solidFill>
              </a:rPr>
              <a:t> </a:t>
            </a:r>
            <a:r>
              <a:rPr lang="en-US" sz="3200" spc="0" err="1">
                <a:solidFill>
                  <a:schemeClr val="accent1"/>
                </a:solidFill>
              </a:rPr>
              <a:t>laatikon</a:t>
            </a:r>
            <a:r>
              <a:rPr lang="en-US" sz="3200" spc="0">
                <a:solidFill>
                  <a:schemeClr val="accent1"/>
                </a:solidFill>
              </a:rPr>
              <a:t> </a:t>
            </a:r>
            <a:br>
              <a:rPr lang="en-US" sz="3200" spc="0">
                <a:solidFill>
                  <a:schemeClr val="accent1"/>
                </a:solidFill>
              </a:rPr>
            </a:br>
            <a:r>
              <a:rPr lang="en-US" sz="3200" spc="0" err="1">
                <a:solidFill>
                  <a:schemeClr val="accent1"/>
                </a:solidFill>
              </a:rPr>
              <a:t>sijainti</a:t>
            </a:r>
            <a:r>
              <a:rPr lang="en-US" sz="3200" spc="0">
                <a:solidFill>
                  <a:schemeClr val="accent1"/>
                </a:solidFill>
              </a:rPr>
              <a:t> ja </a:t>
            </a:r>
            <a:r>
              <a:rPr lang="en-US" sz="3200" spc="0" err="1">
                <a:solidFill>
                  <a:schemeClr val="accent1"/>
                </a:solidFill>
              </a:rPr>
              <a:t>koko</a:t>
            </a:r>
            <a:r>
              <a:rPr lang="en-US" sz="3200" spc="0">
                <a:solidFill>
                  <a:schemeClr val="accent1"/>
                </a:solidFill>
              </a:rPr>
              <a:t>.</a:t>
            </a:r>
            <a:endParaRPr lang="fi-FI" sz="3200" spc="0">
              <a:solidFill>
                <a:schemeClr val="accent1"/>
              </a:solidFill>
            </a:endParaRPr>
          </a:p>
        </p:txBody>
      </p:sp>
    </p:spTree>
    <p:extLst>
      <p:ext uri="{BB962C8B-B14F-4D97-AF65-F5344CB8AC3E}">
        <p14:creationId xmlns:p14="http://schemas.microsoft.com/office/powerpoint/2010/main" val="4082062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Väli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tsikko/teksti">
            <a:extLst>
              <a:ext uri="{FF2B5EF4-FFF2-40B4-BE49-F238E27FC236}">
                <a16:creationId xmlns:a16="http://schemas.microsoft.com/office/drawing/2014/main" id="{FB51EA06-1431-86BE-E466-2D32E3081A08}"/>
              </a:ext>
            </a:extLst>
          </p:cNvPr>
          <p:cNvSpPr>
            <a:spLocks noGrp="1"/>
          </p:cNvSpPr>
          <p:nvPr>
            <p:ph type="title" hasCustomPrompt="1"/>
          </p:nvPr>
        </p:nvSpPr>
        <p:spPr>
          <a:xfrm>
            <a:off x="1198563" y="620688"/>
            <a:ext cx="4751833" cy="5688037"/>
          </a:xfrm>
        </p:spPr>
        <p:txBody>
          <a:bodyPr anchor="ctr" anchorCtr="0"/>
          <a:lstStyle>
            <a:lvl1pPr>
              <a:defRPr b="1">
                <a:solidFill>
                  <a:schemeClr val="accent1"/>
                </a:solidFill>
                <a:latin typeface="+mj-lt"/>
              </a:defRPr>
            </a:lvl1pPr>
          </a:lstStyle>
          <a:p>
            <a:r>
              <a:rPr lang="en-US" sz="3200" spc="0" err="1">
                <a:solidFill>
                  <a:schemeClr val="accent1"/>
                </a:solidFill>
              </a:rPr>
              <a:t>Tämä</a:t>
            </a:r>
            <a:r>
              <a:rPr lang="en-US" sz="3200" spc="0">
                <a:solidFill>
                  <a:schemeClr val="accent1"/>
                </a:solidFill>
              </a:rPr>
              <a:t> on </a:t>
            </a:r>
            <a:r>
              <a:rPr lang="en-US" sz="3200" spc="0" err="1">
                <a:solidFill>
                  <a:schemeClr val="accent1"/>
                </a:solidFill>
              </a:rPr>
              <a:t>nostodia</a:t>
            </a:r>
            <a:r>
              <a:rPr lang="en-US" sz="3200" spc="0">
                <a:solidFill>
                  <a:schemeClr val="accent1"/>
                </a:solidFill>
              </a:rPr>
              <a:t> tai </a:t>
            </a:r>
            <a:br>
              <a:rPr lang="en-US" sz="3200" spc="0">
                <a:solidFill>
                  <a:schemeClr val="accent1"/>
                </a:solidFill>
              </a:rPr>
            </a:br>
            <a:r>
              <a:rPr lang="en-US" sz="3200" spc="0" err="1">
                <a:solidFill>
                  <a:schemeClr val="accent1"/>
                </a:solidFill>
              </a:rPr>
              <a:t>välilehti</a:t>
            </a:r>
            <a:r>
              <a:rPr lang="en-US" sz="3200" spc="0">
                <a:solidFill>
                  <a:schemeClr val="accent1"/>
                </a:solidFill>
              </a:rPr>
              <a:t>. </a:t>
            </a:r>
            <a:r>
              <a:rPr lang="en-US" sz="3200" spc="0" err="1">
                <a:solidFill>
                  <a:schemeClr val="accent1"/>
                </a:solidFill>
              </a:rPr>
              <a:t>Kenttään</a:t>
            </a:r>
            <a:r>
              <a:rPr lang="en-US" sz="3200" spc="0">
                <a:solidFill>
                  <a:schemeClr val="accent1"/>
                </a:solidFill>
              </a:rPr>
              <a:t> </a:t>
            </a:r>
            <a:r>
              <a:rPr lang="en-US" sz="3200" spc="0" err="1">
                <a:solidFill>
                  <a:schemeClr val="accent1"/>
                </a:solidFill>
              </a:rPr>
              <a:t>mahtuu</a:t>
            </a:r>
            <a:r>
              <a:rPr lang="en-US" sz="3200" spc="0">
                <a:solidFill>
                  <a:schemeClr val="accent1"/>
                </a:solidFill>
              </a:rPr>
              <a:t> </a:t>
            </a:r>
            <a:br>
              <a:rPr lang="en-US" sz="3200" spc="0">
                <a:solidFill>
                  <a:schemeClr val="accent1"/>
                </a:solidFill>
              </a:rPr>
            </a:br>
            <a:r>
              <a:rPr lang="en-US" sz="3200" spc="0" err="1">
                <a:solidFill>
                  <a:schemeClr val="accent1"/>
                </a:solidFill>
              </a:rPr>
              <a:t>useampi</a:t>
            </a:r>
            <a:r>
              <a:rPr lang="en-US" sz="3200" spc="0">
                <a:solidFill>
                  <a:schemeClr val="accent1"/>
                </a:solidFill>
              </a:rPr>
              <a:t> </a:t>
            </a:r>
            <a:r>
              <a:rPr lang="en-US" sz="3200" spc="0" err="1">
                <a:solidFill>
                  <a:schemeClr val="accent1"/>
                </a:solidFill>
              </a:rPr>
              <a:t>rivi</a:t>
            </a:r>
            <a:r>
              <a:rPr lang="en-US" sz="3200" spc="0">
                <a:solidFill>
                  <a:schemeClr val="accent1"/>
                </a:solidFill>
              </a:rPr>
              <a:t> </a:t>
            </a:r>
            <a:r>
              <a:rPr lang="en-US" sz="3200" spc="0" err="1">
                <a:solidFill>
                  <a:schemeClr val="accent1"/>
                </a:solidFill>
              </a:rPr>
              <a:t>tekstiä</a:t>
            </a:r>
            <a:r>
              <a:rPr lang="en-US" sz="3200" spc="0">
                <a:solidFill>
                  <a:schemeClr val="accent1"/>
                </a:solidFill>
              </a:rPr>
              <a:t>.</a:t>
            </a:r>
            <a:br>
              <a:rPr lang="en-US" sz="3200" spc="0">
                <a:solidFill>
                  <a:schemeClr val="accent1"/>
                </a:solidFill>
              </a:rPr>
            </a:br>
            <a:r>
              <a:rPr lang="en-US" sz="3200" spc="0" err="1">
                <a:solidFill>
                  <a:schemeClr val="accent1"/>
                </a:solidFill>
              </a:rPr>
              <a:t>Säilytä</a:t>
            </a:r>
            <a:r>
              <a:rPr lang="en-US" sz="3200" spc="0">
                <a:solidFill>
                  <a:schemeClr val="accent1"/>
                </a:solidFill>
              </a:rPr>
              <a:t> </a:t>
            </a:r>
            <a:r>
              <a:rPr lang="en-US" sz="3200" spc="0" err="1">
                <a:solidFill>
                  <a:schemeClr val="accent1"/>
                </a:solidFill>
              </a:rPr>
              <a:t>laatikon</a:t>
            </a:r>
            <a:r>
              <a:rPr lang="en-US" sz="3200" spc="0">
                <a:solidFill>
                  <a:schemeClr val="accent1"/>
                </a:solidFill>
              </a:rPr>
              <a:t> </a:t>
            </a:r>
            <a:br>
              <a:rPr lang="en-US" sz="3200" spc="0">
                <a:solidFill>
                  <a:schemeClr val="accent1"/>
                </a:solidFill>
              </a:rPr>
            </a:br>
            <a:r>
              <a:rPr lang="en-US" sz="3200" spc="0" err="1">
                <a:solidFill>
                  <a:schemeClr val="accent1"/>
                </a:solidFill>
              </a:rPr>
              <a:t>sijainti</a:t>
            </a:r>
            <a:r>
              <a:rPr lang="en-US" sz="3200" spc="0">
                <a:solidFill>
                  <a:schemeClr val="accent1"/>
                </a:solidFill>
              </a:rPr>
              <a:t> ja </a:t>
            </a:r>
            <a:r>
              <a:rPr lang="en-US" sz="3200" spc="0" err="1">
                <a:solidFill>
                  <a:schemeClr val="accent1"/>
                </a:solidFill>
              </a:rPr>
              <a:t>koko</a:t>
            </a:r>
            <a:r>
              <a:rPr lang="en-US" sz="3200" spc="0">
                <a:solidFill>
                  <a:schemeClr val="accent1"/>
                </a:solidFill>
              </a:rPr>
              <a:t>.</a:t>
            </a:r>
            <a:endParaRPr lang="fi-FI" sz="3200" spc="0">
              <a:solidFill>
                <a:schemeClr val="accent1"/>
              </a:solidFill>
            </a:endParaRPr>
          </a:p>
        </p:txBody>
      </p:sp>
    </p:spTree>
    <p:extLst>
      <p:ext uri="{BB962C8B-B14F-4D97-AF65-F5344CB8AC3E}">
        <p14:creationId xmlns:p14="http://schemas.microsoft.com/office/powerpoint/2010/main" val="3704481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Väli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tsikko/teksti">
            <a:extLst>
              <a:ext uri="{FF2B5EF4-FFF2-40B4-BE49-F238E27FC236}">
                <a16:creationId xmlns:a16="http://schemas.microsoft.com/office/drawing/2014/main" id="{FB51EA06-1431-86BE-E466-2D32E3081A08}"/>
              </a:ext>
            </a:extLst>
          </p:cNvPr>
          <p:cNvSpPr>
            <a:spLocks noGrp="1"/>
          </p:cNvSpPr>
          <p:nvPr>
            <p:ph type="title" hasCustomPrompt="1"/>
          </p:nvPr>
        </p:nvSpPr>
        <p:spPr>
          <a:xfrm>
            <a:off x="1198563" y="620688"/>
            <a:ext cx="4751833" cy="5688037"/>
          </a:xfrm>
        </p:spPr>
        <p:txBody>
          <a:bodyPr anchor="ctr" anchorCtr="0"/>
          <a:lstStyle>
            <a:lvl1pPr>
              <a:defRPr b="1">
                <a:solidFill>
                  <a:schemeClr val="accent1"/>
                </a:solidFill>
                <a:latin typeface="+mj-lt"/>
              </a:defRPr>
            </a:lvl1pPr>
          </a:lstStyle>
          <a:p>
            <a:r>
              <a:rPr lang="en-US" sz="3200" spc="0" err="1">
                <a:solidFill>
                  <a:schemeClr val="accent1"/>
                </a:solidFill>
              </a:rPr>
              <a:t>Tämä</a:t>
            </a:r>
            <a:r>
              <a:rPr lang="en-US" sz="3200" spc="0">
                <a:solidFill>
                  <a:schemeClr val="accent1"/>
                </a:solidFill>
              </a:rPr>
              <a:t> on </a:t>
            </a:r>
            <a:r>
              <a:rPr lang="en-US" sz="3200" spc="0" err="1">
                <a:solidFill>
                  <a:schemeClr val="accent1"/>
                </a:solidFill>
              </a:rPr>
              <a:t>nostodia</a:t>
            </a:r>
            <a:r>
              <a:rPr lang="en-US" sz="3200" spc="0">
                <a:solidFill>
                  <a:schemeClr val="accent1"/>
                </a:solidFill>
              </a:rPr>
              <a:t> tai </a:t>
            </a:r>
            <a:br>
              <a:rPr lang="en-US" sz="3200" spc="0">
                <a:solidFill>
                  <a:schemeClr val="accent1"/>
                </a:solidFill>
              </a:rPr>
            </a:br>
            <a:r>
              <a:rPr lang="en-US" sz="3200" spc="0" err="1">
                <a:solidFill>
                  <a:schemeClr val="accent1"/>
                </a:solidFill>
              </a:rPr>
              <a:t>välilehti</a:t>
            </a:r>
            <a:r>
              <a:rPr lang="en-US" sz="3200" spc="0">
                <a:solidFill>
                  <a:schemeClr val="accent1"/>
                </a:solidFill>
              </a:rPr>
              <a:t>. </a:t>
            </a:r>
            <a:r>
              <a:rPr lang="en-US" sz="3200" spc="0" err="1">
                <a:solidFill>
                  <a:schemeClr val="accent1"/>
                </a:solidFill>
              </a:rPr>
              <a:t>Kenttään</a:t>
            </a:r>
            <a:r>
              <a:rPr lang="en-US" sz="3200" spc="0">
                <a:solidFill>
                  <a:schemeClr val="accent1"/>
                </a:solidFill>
              </a:rPr>
              <a:t> </a:t>
            </a:r>
            <a:r>
              <a:rPr lang="en-US" sz="3200" spc="0" err="1">
                <a:solidFill>
                  <a:schemeClr val="accent1"/>
                </a:solidFill>
              </a:rPr>
              <a:t>mahtuu</a:t>
            </a:r>
            <a:r>
              <a:rPr lang="en-US" sz="3200" spc="0">
                <a:solidFill>
                  <a:schemeClr val="accent1"/>
                </a:solidFill>
              </a:rPr>
              <a:t> </a:t>
            </a:r>
            <a:br>
              <a:rPr lang="en-US" sz="3200" spc="0">
                <a:solidFill>
                  <a:schemeClr val="accent1"/>
                </a:solidFill>
              </a:rPr>
            </a:br>
            <a:r>
              <a:rPr lang="en-US" sz="3200" spc="0" err="1">
                <a:solidFill>
                  <a:schemeClr val="accent1"/>
                </a:solidFill>
              </a:rPr>
              <a:t>useampi</a:t>
            </a:r>
            <a:r>
              <a:rPr lang="en-US" sz="3200" spc="0">
                <a:solidFill>
                  <a:schemeClr val="accent1"/>
                </a:solidFill>
              </a:rPr>
              <a:t> </a:t>
            </a:r>
            <a:r>
              <a:rPr lang="en-US" sz="3200" spc="0" err="1">
                <a:solidFill>
                  <a:schemeClr val="accent1"/>
                </a:solidFill>
              </a:rPr>
              <a:t>rivi</a:t>
            </a:r>
            <a:r>
              <a:rPr lang="en-US" sz="3200" spc="0">
                <a:solidFill>
                  <a:schemeClr val="accent1"/>
                </a:solidFill>
              </a:rPr>
              <a:t> </a:t>
            </a:r>
            <a:r>
              <a:rPr lang="en-US" sz="3200" spc="0" err="1">
                <a:solidFill>
                  <a:schemeClr val="accent1"/>
                </a:solidFill>
              </a:rPr>
              <a:t>tekstiä</a:t>
            </a:r>
            <a:r>
              <a:rPr lang="en-US" sz="3200" spc="0">
                <a:solidFill>
                  <a:schemeClr val="accent1"/>
                </a:solidFill>
              </a:rPr>
              <a:t>.</a:t>
            </a:r>
            <a:br>
              <a:rPr lang="en-US" sz="3200" spc="0">
                <a:solidFill>
                  <a:schemeClr val="accent1"/>
                </a:solidFill>
              </a:rPr>
            </a:br>
            <a:r>
              <a:rPr lang="en-US" sz="3200" spc="0" err="1">
                <a:solidFill>
                  <a:schemeClr val="accent1"/>
                </a:solidFill>
              </a:rPr>
              <a:t>Säilytä</a:t>
            </a:r>
            <a:r>
              <a:rPr lang="en-US" sz="3200" spc="0">
                <a:solidFill>
                  <a:schemeClr val="accent1"/>
                </a:solidFill>
              </a:rPr>
              <a:t> </a:t>
            </a:r>
            <a:r>
              <a:rPr lang="en-US" sz="3200" spc="0" err="1">
                <a:solidFill>
                  <a:schemeClr val="accent1"/>
                </a:solidFill>
              </a:rPr>
              <a:t>laatikon</a:t>
            </a:r>
            <a:r>
              <a:rPr lang="en-US" sz="3200" spc="0">
                <a:solidFill>
                  <a:schemeClr val="accent1"/>
                </a:solidFill>
              </a:rPr>
              <a:t> </a:t>
            </a:r>
            <a:br>
              <a:rPr lang="en-US" sz="3200" spc="0">
                <a:solidFill>
                  <a:schemeClr val="accent1"/>
                </a:solidFill>
              </a:rPr>
            </a:br>
            <a:r>
              <a:rPr lang="en-US" sz="3200" spc="0" err="1">
                <a:solidFill>
                  <a:schemeClr val="accent1"/>
                </a:solidFill>
              </a:rPr>
              <a:t>sijainti</a:t>
            </a:r>
            <a:r>
              <a:rPr lang="en-US" sz="3200" spc="0">
                <a:solidFill>
                  <a:schemeClr val="accent1"/>
                </a:solidFill>
              </a:rPr>
              <a:t> ja </a:t>
            </a:r>
            <a:r>
              <a:rPr lang="en-US" sz="3200" spc="0" err="1">
                <a:solidFill>
                  <a:schemeClr val="accent1"/>
                </a:solidFill>
              </a:rPr>
              <a:t>koko</a:t>
            </a:r>
            <a:r>
              <a:rPr lang="en-US" sz="3200" spc="0">
                <a:solidFill>
                  <a:schemeClr val="accent1"/>
                </a:solidFill>
              </a:rPr>
              <a:t>.</a:t>
            </a:r>
            <a:endParaRPr lang="fi-FI" sz="3200" spc="0">
              <a:solidFill>
                <a:schemeClr val="accent1"/>
              </a:solidFill>
            </a:endParaRPr>
          </a:p>
        </p:txBody>
      </p:sp>
    </p:spTree>
    <p:extLst>
      <p:ext uri="{BB962C8B-B14F-4D97-AF65-F5344CB8AC3E}">
        <p14:creationId xmlns:p14="http://schemas.microsoft.com/office/powerpoint/2010/main" val="1387094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 täysleveä kenttä">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198562" y="259200"/>
            <a:ext cx="8928237" cy="865188"/>
          </a:xfrm>
        </p:spPr>
        <p:txBody>
          <a:bodyPr/>
          <a:lstStyle>
            <a:lvl1pPr>
              <a:defRPr>
                <a:latin typeface="+mj-lt"/>
              </a:defRPr>
            </a:lvl1pPr>
          </a:lstStyle>
          <a:p>
            <a:r>
              <a:rPr lang="fi-FI"/>
              <a:t>Otsikko + 1 täysleveä sisältökenttä</a:t>
            </a:r>
            <a:endParaRPr/>
          </a:p>
        </p:txBody>
      </p:sp>
      <p:sp>
        <p:nvSpPr>
          <p:cNvPr id="3" name="Sisältö"/>
          <p:cNvSpPr>
            <a:spLocks noGrp="1"/>
          </p:cNvSpPr>
          <p:nvPr>
            <p:ph idx="1"/>
          </p:nvPr>
        </p:nvSpPr>
        <p:spPr>
          <a:xfrm>
            <a:off x="1198562" y="1558800"/>
            <a:ext cx="8928237" cy="4614862"/>
          </a:xfrm>
        </p:spPr>
        <p:txBody>
          <a:bodyPr lIns="0" tIns="0" rIns="0" bIns="0"/>
          <a:lstStyle>
            <a:lvl1pPr>
              <a:lnSpc>
                <a:spcPct val="100000"/>
              </a:lnSpc>
              <a:defRPr>
                <a:latin typeface="+mn-lt"/>
              </a:defRPr>
            </a:lvl1pPr>
            <a:lvl2pPr>
              <a:lnSpc>
                <a:spcPct val="100000"/>
              </a:lnSpc>
              <a:buClr>
                <a:schemeClr val="accent1"/>
              </a:buClr>
              <a:defRPr>
                <a:latin typeface="+mn-lt"/>
              </a:defRPr>
            </a:lvl2pPr>
            <a:lvl3pPr>
              <a:lnSpc>
                <a:spcPct val="100000"/>
              </a:lnSpc>
              <a:buClr>
                <a:schemeClr val="accent1"/>
              </a:buClr>
              <a:defRPr>
                <a:latin typeface="+mn-lt"/>
              </a:defRPr>
            </a:lvl3pPr>
            <a:lvl4pPr>
              <a:lnSpc>
                <a:spcPct val="100000"/>
              </a:lnSpc>
              <a:buClr>
                <a:schemeClr val="accent1"/>
              </a:buClr>
              <a:defRPr>
                <a:latin typeface="+mn-lt"/>
              </a:defRPr>
            </a:lvl4pPr>
            <a:lvl5pPr>
              <a:lnSpc>
                <a:spcPct val="100000"/>
              </a:lnSpc>
              <a:buClr>
                <a:schemeClr val="accent1"/>
              </a:buClr>
              <a:defRPr>
                <a:latin typeface="+mn-lt"/>
              </a:defRPr>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9" name="PVM">
            <a:extLst>
              <a:ext uri="{FF2B5EF4-FFF2-40B4-BE49-F238E27FC236}">
                <a16:creationId xmlns:a16="http://schemas.microsoft.com/office/drawing/2014/main" id="{D8F11732-8EE3-4633-B4FC-384521C2F7DD}"/>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0" name="Dianro">
            <a:extLst>
              <a:ext uri="{FF2B5EF4-FFF2-40B4-BE49-F238E27FC236}">
                <a16:creationId xmlns:a16="http://schemas.microsoft.com/office/drawing/2014/main" id="{3FBF157D-F0A8-7DBF-C42A-460A278DE81E}"/>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1" name="Alaviite">
            <a:extLst>
              <a:ext uri="{FF2B5EF4-FFF2-40B4-BE49-F238E27FC236}">
                <a16:creationId xmlns:a16="http://schemas.microsoft.com/office/drawing/2014/main" id="{47093142-BD5D-DD7B-8258-0961F909BF50}"/>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2214973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äysleveä teksti (ei bulletpointeja)">
    <p:spTree>
      <p:nvGrpSpPr>
        <p:cNvPr id="1" name=""/>
        <p:cNvGrpSpPr/>
        <p:nvPr/>
      </p:nvGrpSpPr>
      <p:grpSpPr>
        <a:xfrm>
          <a:off x="0" y="0"/>
          <a:ext cx="0" cy="0"/>
          <a:chOff x="0" y="0"/>
          <a:chExt cx="0" cy="0"/>
        </a:xfrm>
      </p:grpSpPr>
      <p:sp>
        <p:nvSpPr>
          <p:cNvPr id="13" name="Otsikko">
            <a:extLst>
              <a:ext uri="{FF2B5EF4-FFF2-40B4-BE49-F238E27FC236}">
                <a16:creationId xmlns:a16="http://schemas.microsoft.com/office/drawing/2014/main" id="{5B39F614-02AE-6863-7114-DA92C8E7684C}"/>
              </a:ext>
            </a:extLst>
          </p:cNvPr>
          <p:cNvSpPr>
            <a:spLocks noGrp="1"/>
          </p:cNvSpPr>
          <p:nvPr>
            <p:ph type="title" hasCustomPrompt="1"/>
          </p:nvPr>
        </p:nvSpPr>
        <p:spPr/>
        <p:txBody>
          <a:bodyPr/>
          <a:lstStyle>
            <a:lvl1pPr>
              <a:defRPr>
                <a:latin typeface="+mj-lt"/>
              </a:defRPr>
            </a:lvl1pPr>
          </a:lstStyle>
          <a:p>
            <a:r>
              <a:rPr lang="fi-FI"/>
              <a:t>Otsikko + 1 täysleveä tekstikenttä</a:t>
            </a:r>
          </a:p>
        </p:txBody>
      </p:sp>
      <p:sp>
        <p:nvSpPr>
          <p:cNvPr id="9" name="Teksti">
            <a:extLst>
              <a:ext uri="{FF2B5EF4-FFF2-40B4-BE49-F238E27FC236}">
                <a16:creationId xmlns:a16="http://schemas.microsoft.com/office/drawing/2014/main" id="{90DD9205-5161-B6CD-9FA5-233DBA5FA50B}"/>
              </a:ext>
            </a:extLst>
          </p:cNvPr>
          <p:cNvSpPr>
            <a:spLocks noGrp="1"/>
          </p:cNvSpPr>
          <p:nvPr>
            <p:ph type="body" sz="quarter" idx="13"/>
          </p:nvPr>
        </p:nvSpPr>
        <p:spPr>
          <a:xfrm>
            <a:off x="1198563" y="1557338"/>
            <a:ext cx="8926512" cy="4751387"/>
          </a:xfrm>
        </p:spPr>
        <p:txBody>
          <a:bodyPr/>
          <a:lstStyle>
            <a:lvl1pPr>
              <a:lnSpc>
                <a:spcPct val="100000"/>
              </a:lnSpc>
              <a:defRPr>
                <a:latin typeface="+mn-lt"/>
              </a:defRPr>
            </a:lvl1pPr>
            <a:lvl2pPr>
              <a:lnSpc>
                <a:spcPct val="100000"/>
              </a:lnSpc>
              <a:buClr>
                <a:schemeClr val="accent1"/>
              </a:buClr>
              <a:defRPr>
                <a:latin typeface="+mn-lt"/>
              </a:defRPr>
            </a:lvl2pPr>
            <a:lvl3pPr>
              <a:lnSpc>
                <a:spcPct val="100000"/>
              </a:lnSpc>
              <a:buClr>
                <a:schemeClr val="accent1"/>
              </a:buClr>
              <a:defRPr/>
            </a:lvl3pPr>
            <a:lvl4pPr>
              <a:lnSpc>
                <a:spcPct val="100000"/>
              </a:lnSpc>
              <a:buClr>
                <a:schemeClr val="accent1"/>
              </a:buClr>
              <a:defRPr/>
            </a:lvl4pPr>
            <a:lvl5pPr>
              <a:lnSpc>
                <a:spcPct val="100000"/>
              </a:lnSpc>
              <a:buClr>
                <a:schemeClr val="accent1"/>
              </a:buClr>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PVM">
            <a:extLst>
              <a:ext uri="{FF2B5EF4-FFF2-40B4-BE49-F238E27FC236}">
                <a16:creationId xmlns:a16="http://schemas.microsoft.com/office/drawing/2014/main" id="{49B1DBB7-3214-A8D6-D47D-FEAA4B58CA47}"/>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5" name="Dianro">
            <a:extLst>
              <a:ext uri="{FF2B5EF4-FFF2-40B4-BE49-F238E27FC236}">
                <a16:creationId xmlns:a16="http://schemas.microsoft.com/office/drawing/2014/main" id="{54C5EDBB-3FE4-869E-57B9-1F45596B7227}"/>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6" name="Alaviite">
            <a:extLst>
              <a:ext uri="{FF2B5EF4-FFF2-40B4-BE49-F238E27FC236}">
                <a16:creationId xmlns:a16="http://schemas.microsoft.com/office/drawing/2014/main" id="{7CE473F2-6201-CE5A-EB73-DE7A9B7751C1}"/>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3435150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äysleveä taulukko">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198562" y="259200"/>
            <a:ext cx="8928237" cy="865188"/>
          </a:xfrm>
        </p:spPr>
        <p:txBody>
          <a:bodyPr/>
          <a:lstStyle>
            <a:lvl1pPr>
              <a:defRPr>
                <a:latin typeface="+mj-lt"/>
              </a:defRPr>
            </a:lvl1pPr>
          </a:lstStyle>
          <a:p>
            <a:r>
              <a:rPr lang="fi-FI"/>
              <a:t>Otsikko + 1 täysleveä taulukko</a:t>
            </a:r>
            <a:endParaRPr/>
          </a:p>
        </p:txBody>
      </p:sp>
      <p:sp>
        <p:nvSpPr>
          <p:cNvPr id="5" name="Taulukko">
            <a:extLst>
              <a:ext uri="{FF2B5EF4-FFF2-40B4-BE49-F238E27FC236}">
                <a16:creationId xmlns:a16="http://schemas.microsoft.com/office/drawing/2014/main" id="{985BDD85-5D88-7EFF-B893-D03AE6866BA8}"/>
              </a:ext>
            </a:extLst>
          </p:cNvPr>
          <p:cNvSpPr>
            <a:spLocks noGrp="1"/>
          </p:cNvSpPr>
          <p:nvPr>
            <p:ph type="tbl" sz="quarter" idx="10"/>
          </p:nvPr>
        </p:nvSpPr>
        <p:spPr>
          <a:xfrm>
            <a:off x="1198563" y="1557338"/>
            <a:ext cx="8916987" cy="4751387"/>
          </a:xfrm>
        </p:spPr>
        <p:txBody>
          <a:bodyPr/>
          <a:lstStyle>
            <a:lvl1pPr>
              <a:defRPr>
                <a:latin typeface="+mn-lt"/>
              </a:defRPr>
            </a:lvl1pPr>
          </a:lstStyle>
          <a:p>
            <a:r>
              <a:rPr lang="fi-FI"/>
              <a:t>Lisää taulukko napsauttamalla kuvaketta</a:t>
            </a:r>
          </a:p>
        </p:txBody>
      </p:sp>
      <p:sp>
        <p:nvSpPr>
          <p:cNvPr id="9" name="PVM">
            <a:extLst>
              <a:ext uri="{FF2B5EF4-FFF2-40B4-BE49-F238E27FC236}">
                <a16:creationId xmlns:a16="http://schemas.microsoft.com/office/drawing/2014/main" id="{D8F11732-8EE3-4633-B4FC-384521C2F7DD}"/>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0" name="Dianro">
            <a:extLst>
              <a:ext uri="{FF2B5EF4-FFF2-40B4-BE49-F238E27FC236}">
                <a16:creationId xmlns:a16="http://schemas.microsoft.com/office/drawing/2014/main" id="{3FBF157D-F0A8-7DBF-C42A-460A278DE81E}"/>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1" name="Alaviite">
            <a:extLst>
              <a:ext uri="{FF2B5EF4-FFF2-40B4-BE49-F238E27FC236}">
                <a16:creationId xmlns:a16="http://schemas.microsoft.com/office/drawing/2014/main" id="{47093142-BD5D-DD7B-8258-0961F909BF50}"/>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394206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äysleveä graafi">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198562" y="259200"/>
            <a:ext cx="8928237" cy="865188"/>
          </a:xfrm>
        </p:spPr>
        <p:txBody>
          <a:bodyPr/>
          <a:lstStyle/>
          <a:p>
            <a:r>
              <a:rPr lang="fi-FI"/>
              <a:t>Otsikko + 1 täysleveä graafi</a:t>
            </a:r>
            <a:endParaRPr/>
          </a:p>
        </p:txBody>
      </p:sp>
      <p:sp>
        <p:nvSpPr>
          <p:cNvPr id="9" name="PVM">
            <a:extLst>
              <a:ext uri="{FF2B5EF4-FFF2-40B4-BE49-F238E27FC236}">
                <a16:creationId xmlns:a16="http://schemas.microsoft.com/office/drawing/2014/main" id="{D8F11732-8EE3-4633-B4FC-384521C2F7DD}"/>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0" name="Dianro">
            <a:extLst>
              <a:ext uri="{FF2B5EF4-FFF2-40B4-BE49-F238E27FC236}">
                <a16:creationId xmlns:a16="http://schemas.microsoft.com/office/drawing/2014/main" id="{3FBF157D-F0A8-7DBF-C42A-460A278DE81E}"/>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1" name="Alaviite">
            <a:extLst>
              <a:ext uri="{FF2B5EF4-FFF2-40B4-BE49-F238E27FC236}">
                <a16:creationId xmlns:a16="http://schemas.microsoft.com/office/drawing/2014/main" id="{47093142-BD5D-DD7B-8258-0961F909BF50}"/>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r>
              <a:rPr lang="en-US"/>
              <a:t>Etunimi Sukunimi</a:t>
            </a:r>
          </a:p>
        </p:txBody>
      </p:sp>
      <p:sp>
        <p:nvSpPr>
          <p:cNvPr id="4" name="Kaavion paikkamerkki 3">
            <a:extLst>
              <a:ext uri="{FF2B5EF4-FFF2-40B4-BE49-F238E27FC236}">
                <a16:creationId xmlns:a16="http://schemas.microsoft.com/office/drawing/2014/main" id="{701A1860-51B0-A982-5012-6693B09B1C21}"/>
              </a:ext>
            </a:extLst>
          </p:cNvPr>
          <p:cNvSpPr>
            <a:spLocks noGrp="1"/>
          </p:cNvSpPr>
          <p:nvPr>
            <p:ph type="chart" sz="quarter" idx="10"/>
          </p:nvPr>
        </p:nvSpPr>
        <p:spPr>
          <a:xfrm>
            <a:off x="1198563" y="1557338"/>
            <a:ext cx="8916987" cy="4751387"/>
          </a:xfrm>
        </p:spPr>
        <p:txBody>
          <a:bodyPr/>
          <a:lstStyle/>
          <a:p>
            <a:r>
              <a:rPr lang="fi-FI"/>
              <a:t>Lisää kaavio napsauttamalla kuvaketta</a:t>
            </a:r>
          </a:p>
        </p:txBody>
      </p:sp>
    </p:spTree>
    <p:extLst>
      <p:ext uri="{BB962C8B-B14F-4D97-AF65-F5344CB8AC3E}">
        <p14:creationId xmlns:p14="http://schemas.microsoft.com/office/powerpoint/2010/main" val="2680969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Värikäs - Teksti (ei bulletpoint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839600" y="260350"/>
            <a:ext cx="8269538" cy="865188"/>
          </a:xfrm>
        </p:spPr>
        <p:txBody>
          <a:bodyPr/>
          <a:lstStyle/>
          <a:p>
            <a:r>
              <a:rPr lang="fi-FI"/>
              <a:t>Otsikko ja teksti ilman </a:t>
            </a:r>
            <a:r>
              <a:rPr lang="fi-FI" err="1"/>
              <a:t>bulletpointeja</a:t>
            </a:r>
            <a:endParaRPr/>
          </a:p>
        </p:txBody>
      </p:sp>
      <p:sp>
        <p:nvSpPr>
          <p:cNvPr id="3" name="Teksti"/>
          <p:cNvSpPr>
            <a:spLocks noGrp="1"/>
          </p:cNvSpPr>
          <p:nvPr>
            <p:ph idx="1"/>
          </p:nvPr>
        </p:nvSpPr>
        <p:spPr>
          <a:xfrm>
            <a:off x="1839600" y="1557338"/>
            <a:ext cx="8287200" cy="4614862"/>
          </a:xfrm>
        </p:spPr>
        <p:txBody>
          <a:bodyPr lIns="0" tIns="0" rIns="0" bIns="0">
            <a:normAutofit/>
          </a:bodyPr>
          <a:lstStyle>
            <a:lvl1pPr>
              <a:lnSpc>
                <a:spcPct val="100000"/>
              </a:lnSpc>
              <a:buFontTx/>
              <a:buNone/>
              <a:defRPr sz="2800"/>
            </a:lvl1pPr>
            <a:lvl2pPr marL="451025" indent="0">
              <a:lnSpc>
                <a:spcPct val="100000"/>
              </a:lnSpc>
              <a:buFontTx/>
              <a:buNone/>
              <a:defRPr sz="2400"/>
            </a:lvl2pPr>
            <a:lvl3pPr marL="902050" indent="0">
              <a:lnSpc>
                <a:spcPct val="100000"/>
              </a:lnSpc>
              <a:buFontTx/>
              <a:buNone/>
              <a:defRPr sz="2000"/>
            </a:lvl3pPr>
            <a:lvl4pPr marL="1353075" indent="0">
              <a:lnSpc>
                <a:spcPct val="100000"/>
              </a:lnSpc>
              <a:buFontTx/>
              <a:buNone/>
              <a:defRPr sz="2000"/>
            </a:lvl4pPr>
            <a:lvl5pPr marL="1804100" indent="0">
              <a:lnSpc>
                <a:spcPct val="100000"/>
              </a:lnSpc>
              <a:buFontTx/>
              <a:buNone/>
              <a:defRPr sz="2000"/>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9" name="PVM">
            <a:extLst>
              <a:ext uri="{FF2B5EF4-FFF2-40B4-BE49-F238E27FC236}">
                <a16:creationId xmlns:a16="http://schemas.microsoft.com/office/drawing/2014/main" id="{9F49EBDB-3C2A-4A34-4018-7993EE96629B}"/>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0" name="Dianro">
            <a:extLst>
              <a:ext uri="{FF2B5EF4-FFF2-40B4-BE49-F238E27FC236}">
                <a16:creationId xmlns:a16="http://schemas.microsoft.com/office/drawing/2014/main" id="{1852BDA7-7D55-248A-93C1-5506186B69B9}"/>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1" name="Alaviite">
            <a:extLst>
              <a:ext uri="{FF2B5EF4-FFF2-40B4-BE49-F238E27FC236}">
                <a16:creationId xmlns:a16="http://schemas.microsoft.com/office/drawing/2014/main" id="{EFAAA188-5198-DCDF-2BFA-248249E8DA89}"/>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44237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kehy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austa">
            <a:extLst>
              <a:ext uri="{FF2B5EF4-FFF2-40B4-BE49-F238E27FC236}">
                <a16:creationId xmlns:a16="http://schemas.microsoft.com/office/drawing/2014/main" id="{C2760E02-9DB8-3BB7-2FCC-A15209FA1062}"/>
              </a:ext>
              <a:ext uri="{C183D7F6-B498-43B3-948B-1728B52AA6E4}">
                <adec:decorative xmlns:adec="http://schemas.microsoft.com/office/drawing/2017/decorative" val="1"/>
              </a:ext>
            </a:extLst>
          </p:cNvPr>
          <p:cNvSpPr/>
          <p:nvPr userDrawn="1"/>
        </p:nvSpPr>
        <p:spPr>
          <a:xfrm>
            <a:off x="549795" y="484816"/>
            <a:ext cx="11089233" cy="582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Otsikko">
            <a:extLst>
              <a:ext uri="{FF2B5EF4-FFF2-40B4-BE49-F238E27FC236}">
                <a16:creationId xmlns:a16="http://schemas.microsoft.com/office/drawing/2014/main" id="{79FB9588-FFAD-8C5E-CA19-533724018547}"/>
              </a:ext>
            </a:extLst>
          </p:cNvPr>
          <p:cNvSpPr>
            <a:spLocks noGrp="1"/>
          </p:cNvSpPr>
          <p:nvPr>
            <p:ph type="title"/>
          </p:nvPr>
        </p:nvSpPr>
        <p:spPr>
          <a:xfrm>
            <a:off x="2061964" y="2183291"/>
            <a:ext cx="8064699" cy="1801292"/>
          </a:xfrm>
        </p:spPr>
        <p:txBody>
          <a:bodyPr anchor="b">
            <a:normAutofit/>
          </a:bodyPr>
          <a:lstStyle>
            <a:lvl1pPr algn="ctr">
              <a:defRPr sz="4000">
                <a:solidFill>
                  <a:schemeClr val="accent1"/>
                </a:solidFill>
              </a:defRPr>
            </a:lvl1pPr>
          </a:lstStyle>
          <a:p>
            <a:r>
              <a:rPr lang="fi-FI"/>
              <a:t>Muokkaa ots. perustyyl. napsautt.</a:t>
            </a:r>
          </a:p>
        </p:txBody>
      </p:sp>
      <p:sp>
        <p:nvSpPr>
          <p:cNvPr id="5" name="Somekanava">
            <a:extLst>
              <a:ext uri="{FF2B5EF4-FFF2-40B4-BE49-F238E27FC236}">
                <a16:creationId xmlns:a16="http://schemas.microsoft.com/office/drawing/2014/main" id="{FA86527E-3D1F-DAB7-9890-39DD32327ED3}"/>
              </a:ext>
            </a:extLst>
          </p:cNvPr>
          <p:cNvSpPr>
            <a:spLocks noGrp="1"/>
          </p:cNvSpPr>
          <p:nvPr>
            <p:ph type="body" sz="quarter" idx="10" hasCustomPrompt="1"/>
          </p:nvPr>
        </p:nvSpPr>
        <p:spPr>
          <a:xfrm>
            <a:off x="2062163" y="4868863"/>
            <a:ext cx="8064500" cy="576262"/>
          </a:xfrm>
        </p:spPr>
        <p:txBody>
          <a:bodyPr/>
          <a:lstStyle>
            <a:lvl1pPr algn="ctr">
              <a:defRPr/>
            </a:lvl1pPr>
          </a:lstStyle>
          <a:p>
            <a:r>
              <a:rPr lang="fi-FI" sz="2400">
                <a:solidFill>
                  <a:schemeClr val="accent1">
                    <a:lumMod val="75000"/>
                  </a:schemeClr>
                </a:solidFill>
              </a:rPr>
              <a:t>päivämäärä</a:t>
            </a:r>
          </a:p>
        </p:txBody>
      </p:sp>
      <p:sp>
        <p:nvSpPr>
          <p:cNvPr id="3" name="Nimi"/>
          <p:cNvSpPr>
            <a:spLocks noGrp="1"/>
          </p:cNvSpPr>
          <p:nvPr>
            <p:ph type="subTitle" idx="1" hasCustomPrompt="1"/>
          </p:nvPr>
        </p:nvSpPr>
        <p:spPr>
          <a:xfrm>
            <a:off x="2061964" y="4254711"/>
            <a:ext cx="8064699" cy="504056"/>
          </a:xfrm>
        </p:spPr>
        <p:txBody>
          <a:bodyPr>
            <a:normAutofit/>
          </a:bodyPr>
          <a:lstStyle>
            <a:lvl1pPr marL="0" indent="0" algn="ctr">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i-FI"/>
              <a:t>Nimi Sukunimi</a:t>
            </a:r>
            <a:endParaRPr/>
          </a:p>
        </p:txBody>
      </p:sp>
      <p:pic>
        <p:nvPicPr>
          <p:cNvPr id="6" name="Kuva 5" descr="Kuva, joka sisältää kohteen Värikkyys&#10;&#10;Kuvaus luotu automaattisesti">
            <a:extLst>
              <a:ext uri="{FF2B5EF4-FFF2-40B4-BE49-F238E27FC236}">
                <a16:creationId xmlns:a16="http://schemas.microsoft.com/office/drawing/2014/main" id="{9B30BB83-7CBE-0CE9-23B5-6DEC8A932D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3175" y="1228013"/>
            <a:ext cx="1942274" cy="1081199"/>
          </a:xfrm>
          <a:prstGeom prst="rect">
            <a:avLst/>
          </a:prstGeom>
        </p:spPr>
      </p:pic>
    </p:spTree>
    <p:extLst>
      <p:ext uri="{BB962C8B-B14F-4D97-AF65-F5344CB8AC3E}">
        <p14:creationId xmlns:p14="http://schemas.microsoft.com/office/powerpoint/2010/main" val="285747523"/>
      </p:ext>
    </p:extLst>
  </p:cSld>
  <p:clrMapOvr>
    <a:masterClrMapping/>
  </p:clrMapOvr>
  <p:extLst>
    <p:ext uri="{DCECCB84-F9BA-43D5-87BE-67443E8EF086}">
      <p15:sldGuideLst xmlns:p15="http://schemas.microsoft.com/office/powerpoint/2012/main">
        <p15:guide id="1" pos="383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Värikäs - Teksti (ei bulletpoint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839600" y="260350"/>
            <a:ext cx="8269538" cy="865188"/>
          </a:xfrm>
        </p:spPr>
        <p:txBody>
          <a:bodyPr/>
          <a:lstStyle/>
          <a:p>
            <a:r>
              <a:rPr lang="fi-FI"/>
              <a:t>Otsikko ja teksti ilman </a:t>
            </a:r>
            <a:r>
              <a:rPr lang="fi-FI" err="1"/>
              <a:t>bulletpointeja</a:t>
            </a:r>
            <a:endParaRPr/>
          </a:p>
        </p:txBody>
      </p:sp>
      <p:sp>
        <p:nvSpPr>
          <p:cNvPr id="3" name="Teksti"/>
          <p:cNvSpPr>
            <a:spLocks noGrp="1"/>
          </p:cNvSpPr>
          <p:nvPr>
            <p:ph idx="1"/>
          </p:nvPr>
        </p:nvSpPr>
        <p:spPr>
          <a:xfrm>
            <a:off x="1839600" y="1557338"/>
            <a:ext cx="8287200" cy="4614862"/>
          </a:xfrm>
        </p:spPr>
        <p:txBody>
          <a:bodyPr lIns="0" tIns="0" rIns="0" bIns="0">
            <a:normAutofit/>
          </a:bodyPr>
          <a:lstStyle>
            <a:lvl1pPr>
              <a:lnSpc>
                <a:spcPct val="100000"/>
              </a:lnSpc>
              <a:buFontTx/>
              <a:buNone/>
              <a:defRPr sz="2800"/>
            </a:lvl1pPr>
            <a:lvl2pPr marL="451025" indent="0">
              <a:lnSpc>
                <a:spcPct val="100000"/>
              </a:lnSpc>
              <a:buFontTx/>
              <a:buNone/>
              <a:defRPr sz="2400"/>
            </a:lvl2pPr>
            <a:lvl3pPr marL="902050" indent="0">
              <a:lnSpc>
                <a:spcPct val="100000"/>
              </a:lnSpc>
              <a:buFontTx/>
              <a:buNone/>
              <a:defRPr sz="2000"/>
            </a:lvl3pPr>
            <a:lvl4pPr marL="1353075" indent="0">
              <a:lnSpc>
                <a:spcPct val="100000"/>
              </a:lnSpc>
              <a:buFontTx/>
              <a:buNone/>
              <a:defRPr sz="2000"/>
            </a:lvl4pPr>
            <a:lvl5pPr marL="1804100" indent="0">
              <a:lnSpc>
                <a:spcPct val="100000"/>
              </a:lnSpc>
              <a:buFontTx/>
              <a:buNone/>
              <a:defRPr sz="2000"/>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9" name="PVM">
            <a:extLst>
              <a:ext uri="{FF2B5EF4-FFF2-40B4-BE49-F238E27FC236}">
                <a16:creationId xmlns:a16="http://schemas.microsoft.com/office/drawing/2014/main" id="{9F49EBDB-3C2A-4A34-4018-7993EE96629B}"/>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0" name="Dianro">
            <a:extLst>
              <a:ext uri="{FF2B5EF4-FFF2-40B4-BE49-F238E27FC236}">
                <a16:creationId xmlns:a16="http://schemas.microsoft.com/office/drawing/2014/main" id="{1852BDA7-7D55-248A-93C1-5506186B69B9}"/>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1" name="Alaviite">
            <a:extLst>
              <a:ext uri="{FF2B5EF4-FFF2-40B4-BE49-F238E27FC236}">
                <a16:creationId xmlns:a16="http://schemas.microsoft.com/office/drawing/2014/main" id="{EFAAA188-5198-DCDF-2BFA-248249E8DA89}"/>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1379475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Värikäs - Teksti (ei bulletpoint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839600" y="260350"/>
            <a:ext cx="8269538" cy="865188"/>
          </a:xfrm>
        </p:spPr>
        <p:txBody>
          <a:bodyPr/>
          <a:lstStyle/>
          <a:p>
            <a:r>
              <a:rPr lang="fi-FI"/>
              <a:t>Otsikko ja teksti ilman </a:t>
            </a:r>
            <a:r>
              <a:rPr lang="fi-FI" err="1"/>
              <a:t>bulletpointeja</a:t>
            </a:r>
            <a:endParaRPr/>
          </a:p>
        </p:txBody>
      </p:sp>
      <p:sp>
        <p:nvSpPr>
          <p:cNvPr id="3" name="Teksti"/>
          <p:cNvSpPr>
            <a:spLocks noGrp="1"/>
          </p:cNvSpPr>
          <p:nvPr>
            <p:ph idx="1"/>
          </p:nvPr>
        </p:nvSpPr>
        <p:spPr>
          <a:xfrm>
            <a:off x="1839600" y="1557338"/>
            <a:ext cx="8287200" cy="4614862"/>
          </a:xfrm>
        </p:spPr>
        <p:txBody>
          <a:bodyPr lIns="0" tIns="0" rIns="0" bIns="0">
            <a:normAutofit/>
          </a:bodyPr>
          <a:lstStyle>
            <a:lvl1pPr>
              <a:lnSpc>
                <a:spcPct val="100000"/>
              </a:lnSpc>
              <a:buFontTx/>
              <a:buNone/>
              <a:defRPr sz="2800"/>
            </a:lvl1pPr>
            <a:lvl2pPr marL="451025" indent="0">
              <a:lnSpc>
                <a:spcPct val="100000"/>
              </a:lnSpc>
              <a:buFontTx/>
              <a:buNone/>
              <a:defRPr sz="2400"/>
            </a:lvl2pPr>
            <a:lvl3pPr marL="902050" indent="0">
              <a:lnSpc>
                <a:spcPct val="100000"/>
              </a:lnSpc>
              <a:buFontTx/>
              <a:buNone/>
              <a:defRPr sz="2000"/>
            </a:lvl3pPr>
            <a:lvl4pPr marL="1353075" indent="0">
              <a:lnSpc>
                <a:spcPct val="100000"/>
              </a:lnSpc>
              <a:buFontTx/>
              <a:buNone/>
              <a:defRPr sz="2000"/>
            </a:lvl4pPr>
            <a:lvl5pPr marL="1804100" indent="0">
              <a:lnSpc>
                <a:spcPct val="100000"/>
              </a:lnSpc>
              <a:buFontTx/>
              <a:buNone/>
              <a:defRPr sz="2000"/>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9" name="PVM">
            <a:extLst>
              <a:ext uri="{FF2B5EF4-FFF2-40B4-BE49-F238E27FC236}">
                <a16:creationId xmlns:a16="http://schemas.microsoft.com/office/drawing/2014/main" id="{9F49EBDB-3C2A-4A34-4018-7993EE96629B}"/>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0" name="Dianro">
            <a:extLst>
              <a:ext uri="{FF2B5EF4-FFF2-40B4-BE49-F238E27FC236}">
                <a16:creationId xmlns:a16="http://schemas.microsoft.com/office/drawing/2014/main" id="{1852BDA7-7D55-248A-93C1-5506186B69B9}"/>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1" name="Alaviite">
            <a:extLst>
              <a:ext uri="{FF2B5EF4-FFF2-40B4-BE49-F238E27FC236}">
                <a16:creationId xmlns:a16="http://schemas.microsoft.com/office/drawing/2014/main" id="{EFAAA188-5198-DCDF-2BFA-248249E8DA89}"/>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559831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Värikäs 2 - Teksti (ei bulletpoint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839600" y="260350"/>
            <a:ext cx="8269538" cy="865188"/>
          </a:xfrm>
        </p:spPr>
        <p:txBody>
          <a:bodyPr/>
          <a:lstStyle/>
          <a:p>
            <a:r>
              <a:rPr lang="fi-FI"/>
              <a:t>Otsikko ja teksti ilman </a:t>
            </a:r>
            <a:r>
              <a:rPr lang="fi-FI" err="1"/>
              <a:t>bulletpointeja</a:t>
            </a:r>
            <a:endParaRPr/>
          </a:p>
        </p:txBody>
      </p:sp>
      <p:sp>
        <p:nvSpPr>
          <p:cNvPr id="3" name="Teksti"/>
          <p:cNvSpPr>
            <a:spLocks noGrp="1"/>
          </p:cNvSpPr>
          <p:nvPr>
            <p:ph idx="1"/>
          </p:nvPr>
        </p:nvSpPr>
        <p:spPr>
          <a:xfrm>
            <a:off x="1838261" y="1557338"/>
            <a:ext cx="8288402" cy="4614862"/>
          </a:xfrm>
        </p:spPr>
        <p:txBody>
          <a:bodyPr lIns="0" tIns="0" rIns="0" bIns="0">
            <a:normAutofit/>
          </a:bodyPr>
          <a:lstStyle>
            <a:lvl1pPr>
              <a:lnSpc>
                <a:spcPct val="100000"/>
              </a:lnSpc>
              <a:buFontTx/>
              <a:buNone/>
              <a:defRPr sz="2800"/>
            </a:lvl1pPr>
            <a:lvl2pPr marL="451025" indent="0">
              <a:lnSpc>
                <a:spcPct val="100000"/>
              </a:lnSpc>
              <a:buFontTx/>
              <a:buNone/>
              <a:defRPr sz="2400"/>
            </a:lvl2pPr>
            <a:lvl3pPr marL="902050" indent="0">
              <a:lnSpc>
                <a:spcPct val="100000"/>
              </a:lnSpc>
              <a:buFontTx/>
              <a:buNone/>
              <a:defRPr sz="2000"/>
            </a:lvl3pPr>
            <a:lvl4pPr marL="1353075" indent="0">
              <a:lnSpc>
                <a:spcPct val="100000"/>
              </a:lnSpc>
              <a:buFontTx/>
              <a:buNone/>
              <a:defRPr sz="2000"/>
            </a:lvl4pPr>
            <a:lvl5pPr marL="1804100" indent="0">
              <a:lnSpc>
                <a:spcPct val="100000"/>
              </a:lnSpc>
              <a:buFontTx/>
              <a:buNone/>
              <a:defRPr sz="2000"/>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11" name="PVM">
            <a:extLst>
              <a:ext uri="{FF2B5EF4-FFF2-40B4-BE49-F238E27FC236}">
                <a16:creationId xmlns:a16="http://schemas.microsoft.com/office/drawing/2014/main" id="{4D1696E1-64D5-8F11-6881-71E96FB3A6FC}"/>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2" name="Dianro">
            <a:extLst>
              <a:ext uri="{FF2B5EF4-FFF2-40B4-BE49-F238E27FC236}">
                <a16:creationId xmlns:a16="http://schemas.microsoft.com/office/drawing/2014/main" id="{836BE285-20B7-0DE2-B69C-627D9D9133D9}"/>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3" name="Alaviite">
            <a:extLst>
              <a:ext uri="{FF2B5EF4-FFF2-40B4-BE49-F238E27FC236}">
                <a16:creationId xmlns:a16="http://schemas.microsoft.com/office/drawing/2014/main" id="{360C0B59-B72A-4771-5A0B-FFDB1738A859}"/>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2192441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Värikäs 2 - Teksti (ei bulletpoint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839600" y="260350"/>
            <a:ext cx="8269538" cy="865188"/>
          </a:xfrm>
        </p:spPr>
        <p:txBody>
          <a:bodyPr/>
          <a:lstStyle/>
          <a:p>
            <a:r>
              <a:rPr lang="fi-FI"/>
              <a:t>Otsikko ja teksti ilman </a:t>
            </a:r>
            <a:r>
              <a:rPr lang="fi-FI" err="1"/>
              <a:t>bulletpointeja</a:t>
            </a:r>
            <a:endParaRPr/>
          </a:p>
        </p:txBody>
      </p:sp>
      <p:sp>
        <p:nvSpPr>
          <p:cNvPr id="3" name="Teksti"/>
          <p:cNvSpPr>
            <a:spLocks noGrp="1"/>
          </p:cNvSpPr>
          <p:nvPr>
            <p:ph idx="1"/>
          </p:nvPr>
        </p:nvSpPr>
        <p:spPr>
          <a:xfrm>
            <a:off x="1838261" y="1557338"/>
            <a:ext cx="8288402" cy="4614862"/>
          </a:xfrm>
        </p:spPr>
        <p:txBody>
          <a:bodyPr lIns="0" tIns="0" rIns="0" bIns="0">
            <a:normAutofit/>
          </a:bodyPr>
          <a:lstStyle>
            <a:lvl1pPr>
              <a:lnSpc>
                <a:spcPct val="100000"/>
              </a:lnSpc>
              <a:buFontTx/>
              <a:buNone/>
              <a:defRPr sz="2800"/>
            </a:lvl1pPr>
            <a:lvl2pPr marL="451025" indent="0">
              <a:lnSpc>
                <a:spcPct val="100000"/>
              </a:lnSpc>
              <a:buFontTx/>
              <a:buNone/>
              <a:defRPr sz="2400"/>
            </a:lvl2pPr>
            <a:lvl3pPr marL="902050" indent="0">
              <a:lnSpc>
                <a:spcPct val="100000"/>
              </a:lnSpc>
              <a:buFontTx/>
              <a:buNone/>
              <a:defRPr sz="2000"/>
            </a:lvl3pPr>
            <a:lvl4pPr marL="1353075" indent="0">
              <a:lnSpc>
                <a:spcPct val="100000"/>
              </a:lnSpc>
              <a:buFontTx/>
              <a:buNone/>
              <a:defRPr sz="2000"/>
            </a:lvl4pPr>
            <a:lvl5pPr marL="1804100" indent="0">
              <a:lnSpc>
                <a:spcPct val="100000"/>
              </a:lnSpc>
              <a:buFontTx/>
              <a:buNone/>
              <a:defRPr sz="2000"/>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11" name="PVM">
            <a:extLst>
              <a:ext uri="{FF2B5EF4-FFF2-40B4-BE49-F238E27FC236}">
                <a16:creationId xmlns:a16="http://schemas.microsoft.com/office/drawing/2014/main" id="{4D1696E1-64D5-8F11-6881-71E96FB3A6FC}"/>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2" name="Dianro">
            <a:extLst>
              <a:ext uri="{FF2B5EF4-FFF2-40B4-BE49-F238E27FC236}">
                <a16:creationId xmlns:a16="http://schemas.microsoft.com/office/drawing/2014/main" id="{836BE285-20B7-0DE2-B69C-627D9D9133D9}"/>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3" name="Alaviite">
            <a:extLst>
              <a:ext uri="{FF2B5EF4-FFF2-40B4-BE49-F238E27FC236}">
                <a16:creationId xmlns:a16="http://schemas.microsoft.com/office/drawing/2014/main" id="{360C0B59-B72A-4771-5A0B-FFDB1738A859}"/>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181907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Värikäs 2 - Teksti (ei bulletpoint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839600" y="260350"/>
            <a:ext cx="8269538" cy="865188"/>
          </a:xfrm>
        </p:spPr>
        <p:txBody>
          <a:bodyPr/>
          <a:lstStyle/>
          <a:p>
            <a:r>
              <a:rPr lang="fi-FI"/>
              <a:t>Otsikko ja teksti ilman </a:t>
            </a:r>
            <a:r>
              <a:rPr lang="fi-FI" err="1"/>
              <a:t>bulletpointeja</a:t>
            </a:r>
            <a:endParaRPr/>
          </a:p>
        </p:txBody>
      </p:sp>
      <p:sp>
        <p:nvSpPr>
          <p:cNvPr id="3" name="Teksti"/>
          <p:cNvSpPr>
            <a:spLocks noGrp="1"/>
          </p:cNvSpPr>
          <p:nvPr>
            <p:ph idx="1"/>
          </p:nvPr>
        </p:nvSpPr>
        <p:spPr>
          <a:xfrm>
            <a:off x="1838261" y="1557338"/>
            <a:ext cx="8288402" cy="4614862"/>
          </a:xfrm>
        </p:spPr>
        <p:txBody>
          <a:bodyPr lIns="0" tIns="0" rIns="0" bIns="0">
            <a:normAutofit/>
          </a:bodyPr>
          <a:lstStyle>
            <a:lvl1pPr>
              <a:lnSpc>
                <a:spcPct val="100000"/>
              </a:lnSpc>
              <a:buFontTx/>
              <a:buNone/>
              <a:defRPr sz="2800"/>
            </a:lvl1pPr>
            <a:lvl2pPr marL="451025" indent="0">
              <a:lnSpc>
                <a:spcPct val="100000"/>
              </a:lnSpc>
              <a:buFontTx/>
              <a:buNone/>
              <a:defRPr sz="2400"/>
            </a:lvl2pPr>
            <a:lvl3pPr marL="902050" indent="0">
              <a:lnSpc>
                <a:spcPct val="100000"/>
              </a:lnSpc>
              <a:buFontTx/>
              <a:buNone/>
              <a:defRPr sz="2000"/>
            </a:lvl3pPr>
            <a:lvl4pPr marL="1353075" indent="0">
              <a:lnSpc>
                <a:spcPct val="100000"/>
              </a:lnSpc>
              <a:buFontTx/>
              <a:buNone/>
              <a:defRPr sz="2000"/>
            </a:lvl4pPr>
            <a:lvl5pPr marL="1804100" indent="0">
              <a:lnSpc>
                <a:spcPct val="100000"/>
              </a:lnSpc>
              <a:buFontTx/>
              <a:buNone/>
              <a:defRPr sz="2000"/>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11" name="PVM">
            <a:extLst>
              <a:ext uri="{FF2B5EF4-FFF2-40B4-BE49-F238E27FC236}">
                <a16:creationId xmlns:a16="http://schemas.microsoft.com/office/drawing/2014/main" id="{4D1696E1-64D5-8F11-6881-71E96FB3A6FC}"/>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2" name="Dianro">
            <a:extLst>
              <a:ext uri="{FF2B5EF4-FFF2-40B4-BE49-F238E27FC236}">
                <a16:creationId xmlns:a16="http://schemas.microsoft.com/office/drawing/2014/main" id="{836BE285-20B7-0DE2-B69C-627D9D9133D9}"/>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3" name="Alaviite">
            <a:extLst>
              <a:ext uri="{FF2B5EF4-FFF2-40B4-BE49-F238E27FC236}">
                <a16:creationId xmlns:a16="http://schemas.microsoft.com/office/drawing/2014/main" id="{360C0B59-B72A-4771-5A0B-FFDB1738A859}"/>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3181739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Värikäs 3 - Teksti (ei bulletpoint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839600" y="260350"/>
            <a:ext cx="8269538" cy="865188"/>
          </a:xfrm>
        </p:spPr>
        <p:txBody>
          <a:bodyPr/>
          <a:lstStyle/>
          <a:p>
            <a:r>
              <a:rPr lang="fi-FI"/>
              <a:t>Otsikko ja teksti ilman </a:t>
            </a:r>
            <a:r>
              <a:rPr lang="fi-FI" err="1"/>
              <a:t>bulletpointeja</a:t>
            </a:r>
            <a:endParaRPr/>
          </a:p>
        </p:txBody>
      </p:sp>
      <p:sp>
        <p:nvSpPr>
          <p:cNvPr id="3" name="Teksti"/>
          <p:cNvSpPr>
            <a:spLocks noGrp="1"/>
          </p:cNvSpPr>
          <p:nvPr>
            <p:ph idx="1"/>
          </p:nvPr>
        </p:nvSpPr>
        <p:spPr>
          <a:xfrm>
            <a:off x="1838261" y="1557338"/>
            <a:ext cx="8288402" cy="4614862"/>
          </a:xfrm>
        </p:spPr>
        <p:txBody>
          <a:bodyPr lIns="0" tIns="0" rIns="0" bIns="0">
            <a:normAutofit/>
          </a:bodyPr>
          <a:lstStyle>
            <a:lvl1pPr>
              <a:lnSpc>
                <a:spcPct val="100000"/>
              </a:lnSpc>
              <a:buFontTx/>
              <a:buNone/>
              <a:defRPr sz="2800"/>
            </a:lvl1pPr>
            <a:lvl2pPr marL="451025" indent="0">
              <a:lnSpc>
                <a:spcPct val="100000"/>
              </a:lnSpc>
              <a:buFontTx/>
              <a:buNone/>
              <a:defRPr sz="2400"/>
            </a:lvl2pPr>
            <a:lvl3pPr marL="902050" indent="0">
              <a:lnSpc>
                <a:spcPct val="100000"/>
              </a:lnSpc>
              <a:buFontTx/>
              <a:buNone/>
              <a:defRPr sz="2000"/>
            </a:lvl3pPr>
            <a:lvl4pPr marL="1353075" indent="0">
              <a:lnSpc>
                <a:spcPct val="100000"/>
              </a:lnSpc>
              <a:buFontTx/>
              <a:buNone/>
              <a:defRPr sz="2000"/>
            </a:lvl4pPr>
            <a:lvl5pPr marL="1804100" indent="0">
              <a:lnSpc>
                <a:spcPct val="100000"/>
              </a:lnSpc>
              <a:buFontTx/>
              <a:buNone/>
              <a:defRPr sz="2000"/>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9" name="PVM">
            <a:extLst>
              <a:ext uri="{FF2B5EF4-FFF2-40B4-BE49-F238E27FC236}">
                <a16:creationId xmlns:a16="http://schemas.microsoft.com/office/drawing/2014/main" id="{74D28EA9-B7C2-86F9-B472-24F7C12ECA73}"/>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0" name="Dianro">
            <a:extLst>
              <a:ext uri="{FF2B5EF4-FFF2-40B4-BE49-F238E27FC236}">
                <a16:creationId xmlns:a16="http://schemas.microsoft.com/office/drawing/2014/main" id="{E1BED8DE-3B22-F93F-4AD0-93719D05AC83}"/>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1" name="Alaviite">
            <a:extLst>
              <a:ext uri="{FF2B5EF4-FFF2-40B4-BE49-F238E27FC236}">
                <a16:creationId xmlns:a16="http://schemas.microsoft.com/office/drawing/2014/main" id="{EB144198-EC7E-19F3-F183-717A45A50DCA}"/>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510106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Värikäs 4 - Teksti (ei bulletpoint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839600" y="260350"/>
            <a:ext cx="8269538" cy="865188"/>
          </a:xfrm>
        </p:spPr>
        <p:txBody>
          <a:bodyPr/>
          <a:lstStyle/>
          <a:p>
            <a:r>
              <a:rPr lang="fi-FI"/>
              <a:t>Otsikko ja teksti ilman </a:t>
            </a:r>
            <a:r>
              <a:rPr lang="fi-FI" err="1"/>
              <a:t>bulletpointeja</a:t>
            </a:r>
            <a:endParaRPr/>
          </a:p>
        </p:txBody>
      </p:sp>
      <p:sp>
        <p:nvSpPr>
          <p:cNvPr id="3" name="Teksti"/>
          <p:cNvSpPr>
            <a:spLocks noGrp="1"/>
          </p:cNvSpPr>
          <p:nvPr>
            <p:ph idx="1"/>
          </p:nvPr>
        </p:nvSpPr>
        <p:spPr>
          <a:xfrm>
            <a:off x="1838261" y="1557338"/>
            <a:ext cx="8288402" cy="4614862"/>
          </a:xfrm>
        </p:spPr>
        <p:txBody>
          <a:bodyPr lIns="0" tIns="0" rIns="0" bIns="0">
            <a:normAutofit/>
          </a:bodyPr>
          <a:lstStyle>
            <a:lvl1pPr>
              <a:lnSpc>
                <a:spcPct val="100000"/>
              </a:lnSpc>
              <a:buFontTx/>
              <a:buNone/>
              <a:defRPr sz="2800"/>
            </a:lvl1pPr>
            <a:lvl2pPr marL="451025" indent="0">
              <a:lnSpc>
                <a:spcPct val="100000"/>
              </a:lnSpc>
              <a:buFontTx/>
              <a:buNone/>
              <a:defRPr sz="2400"/>
            </a:lvl2pPr>
            <a:lvl3pPr marL="902050" indent="0">
              <a:lnSpc>
                <a:spcPct val="100000"/>
              </a:lnSpc>
              <a:buFontTx/>
              <a:buNone/>
              <a:defRPr sz="2000"/>
            </a:lvl3pPr>
            <a:lvl4pPr marL="1353075" indent="0">
              <a:lnSpc>
                <a:spcPct val="100000"/>
              </a:lnSpc>
              <a:buFontTx/>
              <a:buNone/>
              <a:defRPr sz="2000"/>
            </a:lvl4pPr>
            <a:lvl5pPr marL="1804100" indent="0">
              <a:lnSpc>
                <a:spcPct val="100000"/>
              </a:lnSpc>
              <a:buFontTx/>
              <a:buNone/>
              <a:defRPr sz="2000"/>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9" name="PVM">
            <a:extLst>
              <a:ext uri="{FF2B5EF4-FFF2-40B4-BE49-F238E27FC236}">
                <a16:creationId xmlns:a16="http://schemas.microsoft.com/office/drawing/2014/main" id="{74D28EA9-B7C2-86F9-B472-24F7C12ECA73}"/>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0" name="Dianro">
            <a:extLst>
              <a:ext uri="{FF2B5EF4-FFF2-40B4-BE49-F238E27FC236}">
                <a16:creationId xmlns:a16="http://schemas.microsoft.com/office/drawing/2014/main" id="{E1BED8DE-3B22-F93F-4AD0-93719D05AC83}"/>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1" name="Alaviite">
            <a:extLst>
              <a:ext uri="{FF2B5EF4-FFF2-40B4-BE49-F238E27FC236}">
                <a16:creationId xmlns:a16="http://schemas.microsoft.com/office/drawing/2014/main" id="{EB144198-EC7E-19F3-F183-717A45A50DCA}"/>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3265683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Värikäs 4 - Teksti (ei bulletpoint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839600" y="260350"/>
            <a:ext cx="8269538" cy="865188"/>
          </a:xfrm>
        </p:spPr>
        <p:txBody>
          <a:bodyPr/>
          <a:lstStyle/>
          <a:p>
            <a:r>
              <a:rPr lang="fi-FI"/>
              <a:t>Otsikko ja teksti ilman </a:t>
            </a:r>
            <a:r>
              <a:rPr lang="fi-FI" err="1"/>
              <a:t>bulletpointeja</a:t>
            </a:r>
            <a:endParaRPr/>
          </a:p>
        </p:txBody>
      </p:sp>
      <p:sp>
        <p:nvSpPr>
          <p:cNvPr id="3" name="Teksti"/>
          <p:cNvSpPr>
            <a:spLocks noGrp="1"/>
          </p:cNvSpPr>
          <p:nvPr>
            <p:ph idx="1"/>
          </p:nvPr>
        </p:nvSpPr>
        <p:spPr>
          <a:xfrm>
            <a:off x="1838261" y="1557338"/>
            <a:ext cx="8288402" cy="4614862"/>
          </a:xfrm>
        </p:spPr>
        <p:txBody>
          <a:bodyPr lIns="0" tIns="0" rIns="0" bIns="0">
            <a:normAutofit/>
          </a:bodyPr>
          <a:lstStyle>
            <a:lvl1pPr>
              <a:lnSpc>
                <a:spcPct val="100000"/>
              </a:lnSpc>
              <a:buFontTx/>
              <a:buNone/>
              <a:defRPr sz="2800"/>
            </a:lvl1pPr>
            <a:lvl2pPr marL="451025" indent="0">
              <a:lnSpc>
                <a:spcPct val="100000"/>
              </a:lnSpc>
              <a:buFontTx/>
              <a:buNone/>
              <a:defRPr sz="2400"/>
            </a:lvl2pPr>
            <a:lvl3pPr marL="902050" indent="0">
              <a:lnSpc>
                <a:spcPct val="100000"/>
              </a:lnSpc>
              <a:buFontTx/>
              <a:buNone/>
              <a:defRPr sz="2000"/>
            </a:lvl3pPr>
            <a:lvl4pPr marL="1353075" indent="0">
              <a:lnSpc>
                <a:spcPct val="100000"/>
              </a:lnSpc>
              <a:buFontTx/>
              <a:buNone/>
              <a:defRPr sz="2000"/>
            </a:lvl4pPr>
            <a:lvl5pPr marL="1804100" indent="0">
              <a:lnSpc>
                <a:spcPct val="100000"/>
              </a:lnSpc>
              <a:buFontTx/>
              <a:buNone/>
              <a:defRPr sz="2000"/>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9" name="PVM">
            <a:extLst>
              <a:ext uri="{FF2B5EF4-FFF2-40B4-BE49-F238E27FC236}">
                <a16:creationId xmlns:a16="http://schemas.microsoft.com/office/drawing/2014/main" id="{74D28EA9-B7C2-86F9-B472-24F7C12ECA73}"/>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0" name="Dianro">
            <a:extLst>
              <a:ext uri="{FF2B5EF4-FFF2-40B4-BE49-F238E27FC236}">
                <a16:creationId xmlns:a16="http://schemas.microsoft.com/office/drawing/2014/main" id="{E1BED8DE-3B22-F93F-4AD0-93719D05AC83}"/>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1" name="Alaviite">
            <a:extLst>
              <a:ext uri="{FF2B5EF4-FFF2-40B4-BE49-F238E27FC236}">
                <a16:creationId xmlns:a16="http://schemas.microsoft.com/office/drawing/2014/main" id="{EB144198-EC7E-19F3-F183-717A45A50DCA}"/>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14483758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kenttää">
    <p:spTree>
      <p:nvGrpSpPr>
        <p:cNvPr id="1" name=""/>
        <p:cNvGrpSpPr/>
        <p:nvPr/>
      </p:nvGrpSpPr>
      <p:grpSpPr>
        <a:xfrm>
          <a:off x="0" y="0"/>
          <a:ext cx="0" cy="0"/>
          <a:chOff x="0" y="0"/>
          <a:chExt cx="0" cy="0"/>
        </a:xfrm>
      </p:grpSpPr>
      <p:sp>
        <p:nvSpPr>
          <p:cNvPr id="11" name="Otsikko">
            <a:extLst>
              <a:ext uri="{FF2B5EF4-FFF2-40B4-BE49-F238E27FC236}">
                <a16:creationId xmlns:a16="http://schemas.microsoft.com/office/drawing/2014/main" id="{30CF74AF-EDD3-7084-408B-F447FC479897}"/>
              </a:ext>
            </a:extLst>
          </p:cNvPr>
          <p:cNvSpPr>
            <a:spLocks noGrp="1"/>
          </p:cNvSpPr>
          <p:nvPr>
            <p:ph type="title" hasCustomPrompt="1"/>
          </p:nvPr>
        </p:nvSpPr>
        <p:spPr>
          <a:xfrm>
            <a:off x="1198563" y="259200"/>
            <a:ext cx="8928236" cy="865188"/>
          </a:xfrm>
        </p:spPr>
        <p:txBody>
          <a:bodyPr/>
          <a:lstStyle>
            <a:lvl1pPr>
              <a:lnSpc>
                <a:spcPts val="3440"/>
              </a:lnSpc>
              <a:defRPr/>
            </a:lvl1pPr>
          </a:lstStyle>
          <a:p>
            <a:r>
              <a:rPr lang="fi-FI"/>
              <a:t>Otsikko + 2 kenttää, </a:t>
            </a:r>
            <a:r>
              <a:rPr lang="fi-FI" err="1"/>
              <a:t>bulletpointit</a:t>
            </a:r>
            <a:endParaRPr/>
          </a:p>
        </p:txBody>
      </p:sp>
      <p:sp>
        <p:nvSpPr>
          <p:cNvPr id="3" name="Sisältö 1"/>
          <p:cNvSpPr>
            <a:spLocks noGrp="1"/>
          </p:cNvSpPr>
          <p:nvPr>
            <p:ph sz="half" idx="1"/>
          </p:nvPr>
        </p:nvSpPr>
        <p:spPr>
          <a:xfrm>
            <a:off x="1198563" y="1558800"/>
            <a:ext cx="4185111" cy="4751387"/>
          </a:xfrm>
        </p:spPr>
        <p:txBody>
          <a:bodyPr lIns="0" tIns="0" rIns="0" bIns="0">
            <a:normAutofit/>
          </a:bodyPr>
          <a:lstStyle>
            <a:lvl1pPr indent="0">
              <a:lnSpc>
                <a:spcPct val="100000"/>
              </a:lnSpc>
              <a:defRPr sz="2800"/>
            </a:lvl1pPr>
            <a:lvl2pPr>
              <a:lnSpc>
                <a:spcPct val="100000"/>
              </a:lnSpc>
              <a:defRPr sz="2400"/>
            </a:lvl2pPr>
            <a:lvl3pPr>
              <a:lnSpc>
                <a:spcPct val="100000"/>
              </a:lnSpc>
              <a:defRPr sz="20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4" name="Sisältö 2"/>
          <p:cNvSpPr>
            <a:spLocks noGrp="1"/>
          </p:cNvSpPr>
          <p:nvPr>
            <p:ph sz="half" idx="2"/>
          </p:nvPr>
        </p:nvSpPr>
        <p:spPr>
          <a:xfrm>
            <a:off x="5806663" y="1570665"/>
            <a:ext cx="4320000" cy="4738059"/>
          </a:xfrm>
        </p:spPr>
        <p:txBody>
          <a:bodyPr lIns="0" tIns="0" rIns="0" bIns="0">
            <a:normAutofit/>
          </a:bodyPr>
          <a:lstStyle>
            <a:lvl1pPr>
              <a:lnSpc>
                <a:spcPct val="100000"/>
              </a:lnSpc>
              <a:defRPr sz="2800"/>
            </a:lvl1pPr>
            <a:lvl2pPr>
              <a:lnSpc>
                <a:spcPct val="100000"/>
              </a:lnSpc>
              <a:defRPr sz="2400"/>
            </a:lvl2pPr>
            <a:lvl3pPr>
              <a:lnSpc>
                <a:spcPct val="100000"/>
              </a:lnSpc>
              <a:defRPr sz="20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5" name="PVM">
            <a:extLst>
              <a:ext uri="{FF2B5EF4-FFF2-40B4-BE49-F238E27FC236}">
                <a16:creationId xmlns:a16="http://schemas.microsoft.com/office/drawing/2014/main" id="{CDEE20C7-4865-B48F-525D-3AD0AE1B19CF}"/>
              </a:ext>
            </a:extLst>
          </p:cNvPr>
          <p:cNvSpPr>
            <a:spLocks noGrp="1"/>
          </p:cNvSpPr>
          <p:nvPr>
            <p:ph type="dt" sz="half" idx="10"/>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6" name="Dianro">
            <a:extLst>
              <a:ext uri="{FF2B5EF4-FFF2-40B4-BE49-F238E27FC236}">
                <a16:creationId xmlns:a16="http://schemas.microsoft.com/office/drawing/2014/main" id="{4D62F0EB-9E60-323A-ABF9-E79EFE2C9372}"/>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7" name="Alaviite">
            <a:extLst>
              <a:ext uri="{FF2B5EF4-FFF2-40B4-BE49-F238E27FC236}">
                <a16:creationId xmlns:a16="http://schemas.microsoft.com/office/drawing/2014/main" id="{F714AD0A-F88D-F945-3C6A-7B5A43E492E8}"/>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1297796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väliotsikkoa &amp; saraketta">
    <p:spTree>
      <p:nvGrpSpPr>
        <p:cNvPr id="1" name=""/>
        <p:cNvGrpSpPr/>
        <p:nvPr/>
      </p:nvGrpSpPr>
      <p:grpSpPr>
        <a:xfrm>
          <a:off x="0" y="0"/>
          <a:ext cx="0" cy="0"/>
          <a:chOff x="0" y="0"/>
          <a:chExt cx="0" cy="0"/>
        </a:xfrm>
      </p:grpSpPr>
      <p:sp>
        <p:nvSpPr>
          <p:cNvPr id="3" name="Välitotsikko 1"/>
          <p:cNvSpPr>
            <a:spLocks noGrp="1"/>
          </p:cNvSpPr>
          <p:nvPr>
            <p:ph type="body" idx="1" hasCustomPrompt="1"/>
          </p:nvPr>
        </p:nvSpPr>
        <p:spPr>
          <a:xfrm>
            <a:off x="1198563" y="1557338"/>
            <a:ext cx="4284000" cy="647526"/>
          </a:xfrm>
        </p:spPr>
        <p:txBody>
          <a:bodyPr lIns="0" tIns="0" rIns="0" bIns="0" anchor="ctr">
            <a:normAutofit/>
          </a:bodyPr>
          <a:lstStyle>
            <a:lvl1pPr marL="0" indent="0">
              <a:lnSpc>
                <a:spcPct val="100000"/>
              </a:lnSpc>
              <a:buNone/>
              <a:defRPr sz="2400" b="1" i="0">
                <a:solidFill>
                  <a:schemeClr val="tx1"/>
                </a:solidFill>
                <a:latin typeface="+mn-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fi-FI"/>
              <a:t>Tähän mahtuu </a:t>
            </a:r>
            <a:br>
              <a:rPr lang="fi-FI"/>
            </a:br>
            <a:r>
              <a:rPr lang="fi-FI"/>
              <a:t>kaksirivinen otsikko</a:t>
            </a:r>
          </a:p>
        </p:txBody>
      </p:sp>
      <p:sp>
        <p:nvSpPr>
          <p:cNvPr id="4" name="Teksti 1"/>
          <p:cNvSpPr>
            <a:spLocks noGrp="1"/>
          </p:cNvSpPr>
          <p:nvPr>
            <p:ph sz="half" idx="2"/>
          </p:nvPr>
        </p:nvSpPr>
        <p:spPr>
          <a:xfrm>
            <a:off x="1198563" y="2492896"/>
            <a:ext cx="4284000" cy="3815829"/>
          </a:xfrm>
        </p:spPr>
        <p:txBody>
          <a:bodyPr lIns="0" tIns="0" rIns="0" bIns="0">
            <a:normAutofit/>
          </a:bodyPr>
          <a:lstStyle>
            <a:lvl1pPr>
              <a:lnSpc>
                <a:spcPct val="100000"/>
              </a:lnSpc>
              <a:defRPr sz="24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2000"/>
            </a:lvl6pPr>
            <a:lvl7pPr>
              <a:defRPr sz="2000"/>
            </a:lvl7pPr>
            <a:lvl8pPr>
              <a:defRPr sz="2000" baseline="0"/>
            </a:lvl8pPr>
            <a:lvl9pPr>
              <a:defRPr sz="2000" baseline="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5" name="Väliotsikko 2"/>
          <p:cNvSpPr>
            <a:spLocks noGrp="1"/>
          </p:cNvSpPr>
          <p:nvPr>
            <p:ph type="body" sz="quarter" idx="3" hasCustomPrompt="1"/>
          </p:nvPr>
        </p:nvSpPr>
        <p:spPr>
          <a:xfrm>
            <a:off x="5842799" y="1557338"/>
            <a:ext cx="4284000" cy="647526"/>
          </a:xfrm>
        </p:spPr>
        <p:txBody>
          <a:bodyPr lIns="0" tIns="0" rIns="0" bIns="0" anchor="ctr">
            <a:normAutofit/>
          </a:bodyPr>
          <a:lstStyle>
            <a:lvl1pPr marL="0" indent="0">
              <a:lnSpc>
                <a:spcPct val="100000"/>
              </a:lnSpc>
              <a:buNone/>
              <a:defRPr lang="fi-FI" sz="2400" b="1" i="0" kern="1200" dirty="0" smtClean="0">
                <a:solidFill>
                  <a:schemeClr val="tx1"/>
                </a:solidFill>
                <a:latin typeface="+mn-lt"/>
                <a:ea typeface="+mn-ea"/>
                <a:cs typeface="+mn-cs"/>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fi-FI"/>
              <a:t>Tähän mahtuu </a:t>
            </a:r>
            <a:br>
              <a:rPr lang="fi-FI"/>
            </a:br>
            <a:r>
              <a:rPr lang="fi-FI"/>
              <a:t>kaksirivinen otsikko</a:t>
            </a:r>
          </a:p>
        </p:txBody>
      </p:sp>
      <p:sp>
        <p:nvSpPr>
          <p:cNvPr id="6" name="Teksti 2"/>
          <p:cNvSpPr>
            <a:spLocks noGrp="1"/>
          </p:cNvSpPr>
          <p:nvPr>
            <p:ph sz="quarter" idx="4"/>
          </p:nvPr>
        </p:nvSpPr>
        <p:spPr>
          <a:xfrm>
            <a:off x="5842801" y="2492896"/>
            <a:ext cx="4284000" cy="3815829"/>
          </a:xfrm>
        </p:spPr>
        <p:txBody>
          <a:bodyPr lIns="0" tIns="0" rIns="0" bIns="0">
            <a:normAutofit/>
          </a:bodyPr>
          <a:lstStyle>
            <a:lvl1pPr>
              <a:lnSpc>
                <a:spcPct val="100000"/>
              </a:lnSpc>
              <a:defRPr sz="24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2000"/>
            </a:lvl6pPr>
            <a:lvl7pPr>
              <a:defRPr sz="2000"/>
            </a:lvl7pPr>
            <a:lvl8pPr>
              <a:defRPr sz="2000" baseline="0"/>
            </a:lvl8pPr>
            <a:lvl9pPr>
              <a:defRPr sz="2000" baseline="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7" name="Otsikko">
            <a:extLst>
              <a:ext uri="{FF2B5EF4-FFF2-40B4-BE49-F238E27FC236}">
                <a16:creationId xmlns:a16="http://schemas.microsoft.com/office/drawing/2014/main" id="{2B059EEB-DB83-196B-14A8-55B9248EC0E6}"/>
              </a:ext>
            </a:extLst>
          </p:cNvPr>
          <p:cNvSpPr>
            <a:spLocks noGrp="1"/>
          </p:cNvSpPr>
          <p:nvPr>
            <p:ph type="title" hasCustomPrompt="1"/>
          </p:nvPr>
        </p:nvSpPr>
        <p:spPr>
          <a:xfrm>
            <a:off x="1198563" y="259200"/>
            <a:ext cx="8928236" cy="865188"/>
          </a:xfrm>
        </p:spPr>
        <p:txBody>
          <a:bodyPr/>
          <a:lstStyle>
            <a:lvl1pPr>
              <a:lnSpc>
                <a:spcPts val="3440"/>
              </a:lnSpc>
              <a:defRPr/>
            </a:lvl1pPr>
          </a:lstStyle>
          <a:p>
            <a:r>
              <a:rPr lang="fi-FI"/>
              <a:t>Otsikko, 2 alaotsikkoa, 2 kenttää</a:t>
            </a:r>
            <a:endParaRPr/>
          </a:p>
        </p:txBody>
      </p:sp>
      <p:sp>
        <p:nvSpPr>
          <p:cNvPr id="9" name="PVM">
            <a:extLst>
              <a:ext uri="{FF2B5EF4-FFF2-40B4-BE49-F238E27FC236}">
                <a16:creationId xmlns:a16="http://schemas.microsoft.com/office/drawing/2014/main" id="{F3A46456-B017-3F27-FFC5-D2FD8E3248CF}"/>
              </a:ext>
            </a:extLst>
          </p:cNvPr>
          <p:cNvSpPr>
            <a:spLocks noGrp="1"/>
          </p:cNvSpPr>
          <p:nvPr>
            <p:ph type="dt" sz="half" idx="10"/>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3" name="Dianro">
            <a:extLst>
              <a:ext uri="{FF2B5EF4-FFF2-40B4-BE49-F238E27FC236}">
                <a16:creationId xmlns:a16="http://schemas.microsoft.com/office/drawing/2014/main" id="{E7EA0AF0-218D-E61B-2453-4C710399FD2E}"/>
              </a:ext>
            </a:extLst>
          </p:cNvPr>
          <p:cNvSpPr>
            <a:spLocks noGrp="1"/>
          </p:cNvSpPr>
          <p:nvPr>
            <p:ph type="sldNum" sz="quarter" idx="11"/>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4" name="Alaviite">
            <a:extLst>
              <a:ext uri="{FF2B5EF4-FFF2-40B4-BE49-F238E27FC236}">
                <a16:creationId xmlns:a16="http://schemas.microsoft.com/office/drawing/2014/main" id="{64CC1F6D-4629-C080-86D4-DABC4FCE871C}"/>
              </a:ext>
            </a:extLst>
          </p:cNvPr>
          <p:cNvSpPr>
            <a:spLocks noGrp="1"/>
          </p:cNvSpPr>
          <p:nvPr>
            <p:ph type="ftr" sz="quarter" idx="12"/>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487039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Otsikkodia kehy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austa">
            <a:extLst>
              <a:ext uri="{FF2B5EF4-FFF2-40B4-BE49-F238E27FC236}">
                <a16:creationId xmlns:a16="http://schemas.microsoft.com/office/drawing/2014/main" id="{C2760E02-9DB8-3BB7-2FCC-A15209FA1062}"/>
              </a:ext>
              <a:ext uri="{C183D7F6-B498-43B3-948B-1728B52AA6E4}">
                <adec:decorative xmlns:adec="http://schemas.microsoft.com/office/drawing/2017/decorative" val="1"/>
              </a:ext>
            </a:extLst>
          </p:cNvPr>
          <p:cNvSpPr/>
          <p:nvPr userDrawn="1"/>
        </p:nvSpPr>
        <p:spPr>
          <a:xfrm>
            <a:off x="549795" y="484816"/>
            <a:ext cx="11089233" cy="582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Otsikko">
            <a:extLst>
              <a:ext uri="{FF2B5EF4-FFF2-40B4-BE49-F238E27FC236}">
                <a16:creationId xmlns:a16="http://schemas.microsoft.com/office/drawing/2014/main" id="{79FB9588-FFAD-8C5E-CA19-533724018547}"/>
              </a:ext>
            </a:extLst>
          </p:cNvPr>
          <p:cNvSpPr>
            <a:spLocks noGrp="1"/>
          </p:cNvSpPr>
          <p:nvPr>
            <p:ph type="title"/>
          </p:nvPr>
        </p:nvSpPr>
        <p:spPr>
          <a:xfrm>
            <a:off x="2061964" y="2183291"/>
            <a:ext cx="8064699" cy="1801292"/>
          </a:xfrm>
        </p:spPr>
        <p:txBody>
          <a:bodyPr anchor="b">
            <a:normAutofit/>
          </a:bodyPr>
          <a:lstStyle>
            <a:lvl1pPr algn="ctr">
              <a:defRPr sz="4000">
                <a:solidFill>
                  <a:schemeClr val="accent1"/>
                </a:solidFill>
              </a:defRPr>
            </a:lvl1pPr>
          </a:lstStyle>
          <a:p>
            <a:r>
              <a:rPr lang="fi-FI"/>
              <a:t>Muokkaa ots. perustyyl. napsautt.</a:t>
            </a:r>
          </a:p>
        </p:txBody>
      </p:sp>
      <p:sp>
        <p:nvSpPr>
          <p:cNvPr id="5" name="Somekanava">
            <a:extLst>
              <a:ext uri="{FF2B5EF4-FFF2-40B4-BE49-F238E27FC236}">
                <a16:creationId xmlns:a16="http://schemas.microsoft.com/office/drawing/2014/main" id="{FA86527E-3D1F-DAB7-9890-39DD32327ED3}"/>
              </a:ext>
            </a:extLst>
          </p:cNvPr>
          <p:cNvSpPr>
            <a:spLocks noGrp="1"/>
          </p:cNvSpPr>
          <p:nvPr>
            <p:ph type="body" sz="quarter" idx="10" hasCustomPrompt="1"/>
          </p:nvPr>
        </p:nvSpPr>
        <p:spPr>
          <a:xfrm>
            <a:off x="2062163" y="4868863"/>
            <a:ext cx="8064500" cy="576262"/>
          </a:xfrm>
        </p:spPr>
        <p:txBody>
          <a:bodyPr/>
          <a:lstStyle>
            <a:lvl1pPr algn="ctr">
              <a:defRPr/>
            </a:lvl1pPr>
          </a:lstStyle>
          <a:p>
            <a:r>
              <a:rPr lang="fi-FI" sz="2400">
                <a:solidFill>
                  <a:schemeClr val="accent1">
                    <a:lumMod val="75000"/>
                  </a:schemeClr>
                </a:solidFill>
              </a:rPr>
              <a:t>päivämäärä</a:t>
            </a:r>
          </a:p>
        </p:txBody>
      </p:sp>
      <p:sp>
        <p:nvSpPr>
          <p:cNvPr id="3" name="Nimi"/>
          <p:cNvSpPr>
            <a:spLocks noGrp="1"/>
          </p:cNvSpPr>
          <p:nvPr>
            <p:ph type="subTitle" idx="1" hasCustomPrompt="1"/>
          </p:nvPr>
        </p:nvSpPr>
        <p:spPr>
          <a:xfrm>
            <a:off x="2061964" y="4254711"/>
            <a:ext cx="8064699" cy="504056"/>
          </a:xfrm>
        </p:spPr>
        <p:txBody>
          <a:bodyPr>
            <a:normAutofit/>
          </a:bodyPr>
          <a:lstStyle>
            <a:lvl1pPr marL="0" indent="0" algn="ctr">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i-FI"/>
              <a:t>Nimi Sukunimi</a:t>
            </a:r>
            <a:endParaRPr/>
          </a:p>
        </p:txBody>
      </p:sp>
      <p:pic>
        <p:nvPicPr>
          <p:cNvPr id="2" name="Kuva 1" descr="Kuva, joka sisältää kohteen Värikkyys&#10;&#10;Kuvaus luotu automaattisesti">
            <a:extLst>
              <a:ext uri="{FF2B5EF4-FFF2-40B4-BE49-F238E27FC236}">
                <a16:creationId xmlns:a16="http://schemas.microsoft.com/office/drawing/2014/main" id="{733E83DB-5BBB-EEE1-077F-FF38D44A29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3175" y="1228013"/>
            <a:ext cx="1942274" cy="1081199"/>
          </a:xfrm>
          <a:prstGeom prst="rect">
            <a:avLst/>
          </a:prstGeom>
        </p:spPr>
      </p:pic>
    </p:spTree>
    <p:extLst>
      <p:ext uri="{BB962C8B-B14F-4D97-AF65-F5344CB8AC3E}">
        <p14:creationId xmlns:p14="http://schemas.microsoft.com/office/powerpoint/2010/main" val="2004981100"/>
      </p:ext>
    </p:extLst>
  </p:cSld>
  <p:clrMapOvr>
    <a:masterClrMapping/>
  </p:clrMapOvr>
  <p:extLst>
    <p:ext uri="{DCECCB84-F9BA-43D5-87BE-67443E8EF086}">
      <p15:sldGuideLst xmlns:p15="http://schemas.microsoft.com/office/powerpoint/2012/main">
        <p15:guide id="1" pos="383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sto + 1 kenttä">
    <p:spTree>
      <p:nvGrpSpPr>
        <p:cNvPr id="1" name=""/>
        <p:cNvGrpSpPr/>
        <p:nvPr/>
      </p:nvGrpSpPr>
      <p:grpSpPr>
        <a:xfrm>
          <a:off x="0" y="0"/>
          <a:ext cx="0" cy="0"/>
          <a:chOff x="0" y="0"/>
          <a:chExt cx="0" cy="0"/>
        </a:xfrm>
      </p:grpSpPr>
      <p:sp>
        <p:nvSpPr>
          <p:cNvPr id="8" name="Otsikko">
            <a:extLst>
              <a:ext uri="{FF2B5EF4-FFF2-40B4-BE49-F238E27FC236}">
                <a16:creationId xmlns:a16="http://schemas.microsoft.com/office/drawing/2014/main" id="{B6BB657F-9D02-EC86-DEDF-30224CB840B0}"/>
              </a:ext>
            </a:extLst>
          </p:cNvPr>
          <p:cNvSpPr>
            <a:spLocks noGrp="1"/>
          </p:cNvSpPr>
          <p:nvPr>
            <p:ph type="title" hasCustomPrompt="1"/>
          </p:nvPr>
        </p:nvSpPr>
        <p:spPr>
          <a:xfrm>
            <a:off x="1198562" y="259200"/>
            <a:ext cx="8928237" cy="865188"/>
          </a:xfrm>
        </p:spPr>
        <p:txBody>
          <a:bodyPr/>
          <a:lstStyle>
            <a:lvl1pPr>
              <a:lnSpc>
                <a:spcPts val="3440"/>
              </a:lnSpc>
              <a:defRPr/>
            </a:lvl1pPr>
          </a:lstStyle>
          <a:p>
            <a:r>
              <a:rPr lang="fi-FI"/>
              <a:t>Otsikko, nosto/sitaatti/väliotsikko + sisältökenttä</a:t>
            </a:r>
            <a:endParaRPr/>
          </a:p>
        </p:txBody>
      </p:sp>
      <p:sp>
        <p:nvSpPr>
          <p:cNvPr id="4" name="Nosto tai väliotsikko"/>
          <p:cNvSpPr>
            <a:spLocks noGrp="1"/>
          </p:cNvSpPr>
          <p:nvPr>
            <p:ph type="body" sz="half" idx="2" hasCustomPrompt="1"/>
          </p:nvPr>
        </p:nvSpPr>
        <p:spPr>
          <a:xfrm>
            <a:off x="1198562" y="1557338"/>
            <a:ext cx="3201244" cy="4751388"/>
          </a:xfrm>
        </p:spPr>
        <p:txBody>
          <a:bodyPr lIns="0" tIns="0" rIns="0" bIns="0">
            <a:normAutofit/>
          </a:bodyPr>
          <a:lstStyle>
            <a:lvl1pPr marL="0" indent="0">
              <a:lnSpc>
                <a:spcPct val="100000"/>
              </a:lnSpc>
              <a:buNone/>
              <a:defRPr sz="2800" b="0">
                <a:solidFill>
                  <a:schemeClr val="accent1"/>
                </a:solidFill>
                <a:latin typeface="+mn-lt"/>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fi-FI"/>
              <a:t>Nostoteksti, sitaatti tai väliotsikko</a:t>
            </a:r>
          </a:p>
        </p:txBody>
      </p:sp>
      <p:sp>
        <p:nvSpPr>
          <p:cNvPr id="3" name="Sisältö"/>
          <p:cNvSpPr>
            <a:spLocks noGrp="1"/>
          </p:cNvSpPr>
          <p:nvPr>
            <p:ph idx="1"/>
          </p:nvPr>
        </p:nvSpPr>
        <p:spPr>
          <a:xfrm>
            <a:off x="5086300" y="1557335"/>
            <a:ext cx="5040363" cy="4751389"/>
          </a:xfrm>
        </p:spPr>
        <p:txBody>
          <a:bodyPr lIns="0" tIns="0" rIns="0" bIns="0">
            <a:normAutofit/>
          </a:bodyPr>
          <a:lstStyle>
            <a:lvl1pPr>
              <a:lnSpc>
                <a:spcPct val="100000"/>
              </a:lnSpc>
              <a:spcAft>
                <a:spcPts val="300"/>
              </a:spcAft>
              <a:defRPr sz="2800">
                <a:latin typeface="+mn-lt"/>
              </a:defRPr>
            </a:lvl1pPr>
            <a:lvl2pPr>
              <a:lnSpc>
                <a:spcPct val="100000"/>
              </a:lnSpc>
              <a:spcAft>
                <a:spcPts val="300"/>
              </a:spcAft>
              <a:defRPr sz="2400">
                <a:latin typeface="+mn-lt"/>
              </a:defRPr>
            </a:lvl2pPr>
            <a:lvl3pPr>
              <a:lnSpc>
                <a:spcPct val="100000"/>
              </a:lnSpc>
              <a:spcAft>
                <a:spcPts val="300"/>
              </a:spcAft>
              <a:defRPr sz="2000">
                <a:latin typeface="+mn-lt"/>
              </a:defRPr>
            </a:lvl3pPr>
            <a:lvl4pPr>
              <a:lnSpc>
                <a:spcPct val="100000"/>
              </a:lnSpc>
              <a:spcAft>
                <a:spcPts val="300"/>
              </a:spcAft>
              <a:defRPr sz="2000">
                <a:latin typeface="+mn-lt"/>
              </a:defRPr>
            </a:lvl4pPr>
            <a:lvl5pPr>
              <a:lnSpc>
                <a:spcPct val="100000"/>
              </a:lnSpc>
              <a:spcAft>
                <a:spcPts val="300"/>
              </a:spcAft>
              <a:defRPr sz="2000">
                <a:latin typeface="+mn-lt"/>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5" name="PVM">
            <a:extLst>
              <a:ext uri="{FF2B5EF4-FFF2-40B4-BE49-F238E27FC236}">
                <a16:creationId xmlns:a16="http://schemas.microsoft.com/office/drawing/2014/main" id="{4E645635-BD97-87AF-63F6-290320CB2A02}"/>
              </a:ext>
            </a:extLst>
          </p:cNvPr>
          <p:cNvSpPr>
            <a:spLocks noGrp="1"/>
          </p:cNvSpPr>
          <p:nvPr>
            <p:ph type="dt" sz="half" idx="10"/>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6" name="Dianro">
            <a:extLst>
              <a:ext uri="{FF2B5EF4-FFF2-40B4-BE49-F238E27FC236}">
                <a16:creationId xmlns:a16="http://schemas.microsoft.com/office/drawing/2014/main" id="{55BDE28E-9738-70CB-7828-68D6971180CD}"/>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7" name="Alaviite">
            <a:extLst>
              <a:ext uri="{FF2B5EF4-FFF2-40B4-BE49-F238E27FC236}">
                <a16:creationId xmlns:a16="http://schemas.microsoft.com/office/drawing/2014/main" id="{3DE57B58-9DAC-A779-2CB6-201D38CEB588}"/>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3483960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 + rajattu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tsikko">
            <a:extLst>
              <a:ext uri="{FF2B5EF4-FFF2-40B4-BE49-F238E27FC236}">
                <a16:creationId xmlns:a16="http://schemas.microsoft.com/office/drawing/2014/main" id="{06DCE7BB-D4DD-6593-9E0A-EE1AA6CC0F40}"/>
              </a:ext>
            </a:extLst>
          </p:cNvPr>
          <p:cNvSpPr>
            <a:spLocks noGrp="1"/>
          </p:cNvSpPr>
          <p:nvPr>
            <p:ph type="title" hasCustomPrompt="1"/>
          </p:nvPr>
        </p:nvSpPr>
        <p:spPr>
          <a:xfrm>
            <a:off x="5230317" y="294055"/>
            <a:ext cx="4896346" cy="831483"/>
          </a:xfrm>
        </p:spPr>
        <p:txBody>
          <a:bodyPr/>
          <a:lstStyle>
            <a:lvl1pPr>
              <a:lnSpc>
                <a:spcPts val="3440"/>
              </a:lnSpc>
              <a:defRPr/>
            </a:lvl1pPr>
          </a:lstStyle>
          <a:p>
            <a:r>
              <a:rPr lang="fi-FI"/>
              <a:t>Otsikko, muotoiltu kuva ja tekstikenttä</a:t>
            </a:r>
            <a:endParaRPr/>
          </a:p>
        </p:txBody>
      </p:sp>
      <p:sp>
        <p:nvSpPr>
          <p:cNvPr id="20" name="Teksti">
            <a:extLst>
              <a:ext uri="{FF2B5EF4-FFF2-40B4-BE49-F238E27FC236}">
                <a16:creationId xmlns:a16="http://schemas.microsoft.com/office/drawing/2014/main" id="{5D73DD9A-BEE2-8729-05E1-AD8C1208909E}"/>
              </a:ext>
            </a:extLst>
          </p:cNvPr>
          <p:cNvSpPr>
            <a:spLocks noGrp="1"/>
          </p:cNvSpPr>
          <p:nvPr>
            <p:ph type="body" sz="quarter" idx="14"/>
          </p:nvPr>
        </p:nvSpPr>
        <p:spPr>
          <a:xfrm>
            <a:off x="5230317" y="1583608"/>
            <a:ext cx="6545918" cy="475138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0" name="Kuva">
            <a:extLst>
              <a:ext uri="{FF2B5EF4-FFF2-40B4-BE49-F238E27FC236}">
                <a16:creationId xmlns:a16="http://schemas.microsoft.com/office/drawing/2014/main" id="{2893FC1F-0EC8-FB2C-9C8B-13CB608287EF}"/>
              </a:ext>
            </a:extLst>
          </p:cNvPr>
          <p:cNvSpPr>
            <a:spLocks noGrp="1"/>
          </p:cNvSpPr>
          <p:nvPr>
            <p:ph type="pic" sz="quarter" idx="15"/>
          </p:nvPr>
        </p:nvSpPr>
        <p:spPr>
          <a:xfrm>
            <a:off x="0" y="0"/>
            <a:ext cx="4097338" cy="6858000"/>
          </a:xfrm>
          <a:custGeom>
            <a:avLst/>
            <a:gdLst>
              <a:gd name="connsiteX0" fmla="*/ 3716867 w 4097338"/>
              <a:gd name="connsiteY0" fmla="*/ 0 h 6858000"/>
              <a:gd name="connsiteX1" fmla="*/ 4097338 w 4097338"/>
              <a:gd name="connsiteY1" fmla="*/ 0 h 6858000"/>
              <a:gd name="connsiteX2" fmla="*/ 4097338 w 4097338"/>
              <a:gd name="connsiteY2" fmla="*/ 5285 h 6858000"/>
              <a:gd name="connsiteX3" fmla="*/ 653661 w 4097338"/>
              <a:gd name="connsiteY3" fmla="*/ 0 h 6858000"/>
              <a:gd name="connsiteX4" fmla="*/ 3716867 w 4097338"/>
              <a:gd name="connsiteY4" fmla="*/ 0 h 6858000"/>
              <a:gd name="connsiteX5" fmla="*/ 4097338 w 4097338"/>
              <a:gd name="connsiteY5" fmla="*/ 2299736 h 6858000"/>
              <a:gd name="connsiteX6" fmla="*/ 4097338 w 4097338"/>
              <a:gd name="connsiteY6" fmla="*/ 2304559 h 6858000"/>
              <a:gd name="connsiteX7" fmla="*/ 2615996 w 4097338"/>
              <a:gd name="connsiteY7" fmla="*/ 6858000 h 6858000"/>
              <a:gd name="connsiteX8" fmla="*/ 897228 w 4097338"/>
              <a:gd name="connsiteY8" fmla="*/ 6858000 h 6858000"/>
              <a:gd name="connsiteX9" fmla="*/ 0 w 4097338"/>
              <a:gd name="connsiteY9" fmla="*/ 6360319 h 6858000"/>
              <a:gd name="connsiteX10" fmla="*/ 0 w 4097338"/>
              <a:gd name="connsiteY10" fmla="*/ 8212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7338" h="6858000">
                <a:moveTo>
                  <a:pt x="3716867" y="0"/>
                </a:moveTo>
                <a:lnTo>
                  <a:pt x="4097338" y="0"/>
                </a:lnTo>
                <a:lnTo>
                  <a:pt x="4097338" y="5285"/>
                </a:lnTo>
                <a:close/>
                <a:moveTo>
                  <a:pt x="653661" y="0"/>
                </a:moveTo>
                <a:lnTo>
                  <a:pt x="3716867" y="0"/>
                </a:lnTo>
                <a:lnTo>
                  <a:pt x="4097338" y="2299736"/>
                </a:lnTo>
                <a:lnTo>
                  <a:pt x="4097338" y="2304559"/>
                </a:lnTo>
                <a:lnTo>
                  <a:pt x="2615996" y="6858000"/>
                </a:lnTo>
                <a:lnTo>
                  <a:pt x="897228" y="6858000"/>
                </a:lnTo>
                <a:lnTo>
                  <a:pt x="0" y="6360319"/>
                </a:lnTo>
                <a:lnTo>
                  <a:pt x="0" y="821267"/>
                </a:lnTo>
                <a:close/>
              </a:path>
            </a:pathLst>
          </a:custGeom>
        </p:spPr>
        <p:txBody>
          <a:bodyPr wrap="square">
            <a:noAutofit/>
          </a:bodyPr>
          <a:lstStyle/>
          <a:p>
            <a:r>
              <a:rPr lang="fi-FI"/>
              <a:t>Lisää kuva napsauttamalla kuvaketta</a:t>
            </a:r>
          </a:p>
        </p:txBody>
      </p:sp>
      <p:sp>
        <p:nvSpPr>
          <p:cNvPr id="54" name="PVM">
            <a:extLst>
              <a:ext uri="{FF2B5EF4-FFF2-40B4-BE49-F238E27FC236}">
                <a16:creationId xmlns:a16="http://schemas.microsoft.com/office/drawing/2014/main" id="{B03BB1D6-4DAA-8D4B-AF3D-236382269E21}"/>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55" name="Dianro">
            <a:extLst>
              <a:ext uri="{FF2B5EF4-FFF2-40B4-BE49-F238E27FC236}">
                <a16:creationId xmlns:a16="http://schemas.microsoft.com/office/drawing/2014/main" id="{EE5A84E5-2EC0-A1D3-5C8C-8E6DBA8C8AB1}"/>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56" name="Alaviite">
            <a:extLst>
              <a:ext uri="{FF2B5EF4-FFF2-40B4-BE49-F238E27FC236}">
                <a16:creationId xmlns:a16="http://schemas.microsoft.com/office/drawing/2014/main" id="{1F1065B1-A50A-5A8C-4DF9-1B41C38BA62E}"/>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3529153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tsikko + rajattu kuva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tsikko">
            <a:extLst>
              <a:ext uri="{FF2B5EF4-FFF2-40B4-BE49-F238E27FC236}">
                <a16:creationId xmlns:a16="http://schemas.microsoft.com/office/drawing/2014/main" id="{06DCE7BB-D4DD-6593-9E0A-EE1AA6CC0F40}"/>
              </a:ext>
            </a:extLst>
          </p:cNvPr>
          <p:cNvSpPr>
            <a:spLocks noGrp="1"/>
          </p:cNvSpPr>
          <p:nvPr>
            <p:ph type="title" hasCustomPrompt="1"/>
          </p:nvPr>
        </p:nvSpPr>
        <p:spPr>
          <a:xfrm>
            <a:off x="5230317" y="294055"/>
            <a:ext cx="4896346" cy="831483"/>
          </a:xfrm>
        </p:spPr>
        <p:txBody>
          <a:bodyPr/>
          <a:lstStyle>
            <a:lvl1pPr>
              <a:lnSpc>
                <a:spcPts val="3440"/>
              </a:lnSpc>
              <a:defRPr/>
            </a:lvl1pPr>
          </a:lstStyle>
          <a:p>
            <a:r>
              <a:rPr lang="fi-FI"/>
              <a:t>Otsikko, muotoiltu kuva ja tekstikenttä</a:t>
            </a:r>
            <a:endParaRPr/>
          </a:p>
        </p:txBody>
      </p:sp>
      <p:sp>
        <p:nvSpPr>
          <p:cNvPr id="20" name="Teksti">
            <a:extLst>
              <a:ext uri="{FF2B5EF4-FFF2-40B4-BE49-F238E27FC236}">
                <a16:creationId xmlns:a16="http://schemas.microsoft.com/office/drawing/2014/main" id="{5D73DD9A-BEE2-8729-05E1-AD8C1208909E}"/>
              </a:ext>
            </a:extLst>
          </p:cNvPr>
          <p:cNvSpPr>
            <a:spLocks noGrp="1"/>
          </p:cNvSpPr>
          <p:nvPr>
            <p:ph type="body" sz="quarter" idx="14"/>
          </p:nvPr>
        </p:nvSpPr>
        <p:spPr>
          <a:xfrm>
            <a:off x="5230317" y="1583608"/>
            <a:ext cx="6545918" cy="475138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
            <a:extLst>
              <a:ext uri="{FF2B5EF4-FFF2-40B4-BE49-F238E27FC236}">
                <a16:creationId xmlns:a16="http://schemas.microsoft.com/office/drawing/2014/main" id="{329ECDFB-8DE4-78E4-3168-7A36558F0A9D}"/>
              </a:ext>
            </a:extLst>
          </p:cNvPr>
          <p:cNvSpPr>
            <a:spLocks noGrp="1"/>
          </p:cNvSpPr>
          <p:nvPr>
            <p:ph type="pic" sz="quarter" idx="15"/>
          </p:nvPr>
        </p:nvSpPr>
        <p:spPr>
          <a:xfrm>
            <a:off x="1" y="273652"/>
            <a:ext cx="4418577" cy="6237612"/>
          </a:xfrm>
          <a:custGeom>
            <a:avLst/>
            <a:gdLst>
              <a:gd name="connsiteX0" fmla="*/ 0 w 4418577"/>
              <a:gd name="connsiteY0" fmla="*/ 0 h 6237612"/>
              <a:gd name="connsiteX1" fmla="*/ 4418577 w 4418577"/>
              <a:gd name="connsiteY1" fmla="*/ 653022 h 6237612"/>
              <a:gd name="connsiteX2" fmla="*/ 3485766 w 4418577"/>
              <a:gd name="connsiteY2" fmla="*/ 2985049 h 6237612"/>
              <a:gd name="connsiteX3" fmla="*/ 963495 w 4418577"/>
              <a:gd name="connsiteY3" fmla="*/ 6237612 h 6237612"/>
              <a:gd name="connsiteX4" fmla="*/ 0 w 4418577"/>
              <a:gd name="connsiteY4" fmla="*/ 5675574 h 6237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8577" h="6237612">
                <a:moveTo>
                  <a:pt x="0" y="0"/>
                </a:moveTo>
                <a:lnTo>
                  <a:pt x="4418577" y="653022"/>
                </a:lnTo>
                <a:lnTo>
                  <a:pt x="3485766" y="2985049"/>
                </a:lnTo>
                <a:lnTo>
                  <a:pt x="963495" y="6237612"/>
                </a:lnTo>
                <a:lnTo>
                  <a:pt x="0" y="5675574"/>
                </a:lnTo>
                <a:close/>
              </a:path>
            </a:pathLst>
          </a:custGeom>
        </p:spPr>
        <p:txBody>
          <a:bodyPr wrap="square">
            <a:noAutofit/>
          </a:bodyPr>
          <a:lstStyle/>
          <a:p>
            <a:r>
              <a:rPr lang="fi-FI"/>
              <a:t>Lisää kuva napsauttamalla kuvaketta</a:t>
            </a:r>
          </a:p>
        </p:txBody>
      </p:sp>
      <p:sp>
        <p:nvSpPr>
          <p:cNvPr id="54" name="PVM">
            <a:extLst>
              <a:ext uri="{FF2B5EF4-FFF2-40B4-BE49-F238E27FC236}">
                <a16:creationId xmlns:a16="http://schemas.microsoft.com/office/drawing/2014/main" id="{B03BB1D6-4DAA-8D4B-AF3D-236382269E21}"/>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55" name="Dianro">
            <a:extLst>
              <a:ext uri="{FF2B5EF4-FFF2-40B4-BE49-F238E27FC236}">
                <a16:creationId xmlns:a16="http://schemas.microsoft.com/office/drawing/2014/main" id="{EE5A84E5-2EC0-A1D3-5C8C-8E6DBA8C8AB1}"/>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56" name="Alaviite">
            <a:extLst>
              <a:ext uri="{FF2B5EF4-FFF2-40B4-BE49-F238E27FC236}">
                <a16:creationId xmlns:a16="http://schemas.microsoft.com/office/drawing/2014/main" id="{1F1065B1-A50A-5A8C-4DF9-1B41C38BA62E}"/>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2930975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Otsikko + rajattu kuva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tsikko">
            <a:extLst>
              <a:ext uri="{FF2B5EF4-FFF2-40B4-BE49-F238E27FC236}">
                <a16:creationId xmlns:a16="http://schemas.microsoft.com/office/drawing/2014/main" id="{06DCE7BB-D4DD-6593-9E0A-EE1AA6CC0F40}"/>
              </a:ext>
            </a:extLst>
          </p:cNvPr>
          <p:cNvSpPr>
            <a:spLocks noGrp="1"/>
          </p:cNvSpPr>
          <p:nvPr>
            <p:ph type="title" hasCustomPrompt="1"/>
          </p:nvPr>
        </p:nvSpPr>
        <p:spPr>
          <a:xfrm>
            <a:off x="5230317" y="294055"/>
            <a:ext cx="4896346" cy="831483"/>
          </a:xfrm>
        </p:spPr>
        <p:txBody>
          <a:bodyPr/>
          <a:lstStyle>
            <a:lvl1pPr>
              <a:lnSpc>
                <a:spcPts val="3440"/>
              </a:lnSpc>
              <a:defRPr/>
            </a:lvl1pPr>
          </a:lstStyle>
          <a:p>
            <a:r>
              <a:rPr lang="fi-FI"/>
              <a:t>Otsikko, muotoiltu kuva ja tekstikenttä</a:t>
            </a:r>
            <a:endParaRPr/>
          </a:p>
        </p:txBody>
      </p:sp>
      <p:sp>
        <p:nvSpPr>
          <p:cNvPr id="20" name="Teksti">
            <a:extLst>
              <a:ext uri="{FF2B5EF4-FFF2-40B4-BE49-F238E27FC236}">
                <a16:creationId xmlns:a16="http://schemas.microsoft.com/office/drawing/2014/main" id="{5D73DD9A-BEE2-8729-05E1-AD8C1208909E}"/>
              </a:ext>
            </a:extLst>
          </p:cNvPr>
          <p:cNvSpPr>
            <a:spLocks noGrp="1"/>
          </p:cNvSpPr>
          <p:nvPr>
            <p:ph type="body" sz="quarter" idx="14"/>
          </p:nvPr>
        </p:nvSpPr>
        <p:spPr>
          <a:xfrm>
            <a:off x="5230317" y="1583608"/>
            <a:ext cx="6545918" cy="475138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
            <a:extLst>
              <a:ext uri="{FF2B5EF4-FFF2-40B4-BE49-F238E27FC236}">
                <a16:creationId xmlns:a16="http://schemas.microsoft.com/office/drawing/2014/main" id="{329ECDFB-8DE4-78E4-3168-7A36558F0A9D}"/>
              </a:ext>
            </a:extLst>
          </p:cNvPr>
          <p:cNvSpPr>
            <a:spLocks noGrp="1"/>
          </p:cNvSpPr>
          <p:nvPr>
            <p:ph type="pic" sz="quarter" idx="15"/>
          </p:nvPr>
        </p:nvSpPr>
        <p:spPr>
          <a:xfrm>
            <a:off x="1" y="273652"/>
            <a:ext cx="4418577" cy="6237612"/>
          </a:xfrm>
          <a:custGeom>
            <a:avLst/>
            <a:gdLst>
              <a:gd name="connsiteX0" fmla="*/ 0 w 4418577"/>
              <a:gd name="connsiteY0" fmla="*/ 0 h 6237612"/>
              <a:gd name="connsiteX1" fmla="*/ 4418577 w 4418577"/>
              <a:gd name="connsiteY1" fmla="*/ 653022 h 6237612"/>
              <a:gd name="connsiteX2" fmla="*/ 3485766 w 4418577"/>
              <a:gd name="connsiteY2" fmla="*/ 2985049 h 6237612"/>
              <a:gd name="connsiteX3" fmla="*/ 963495 w 4418577"/>
              <a:gd name="connsiteY3" fmla="*/ 6237612 h 6237612"/>
              <a:gd name="connsiteX4" fmla="*/ 0 w 4418577"/>
              <a:gd name="connsiteY4" fmla="*/ 5675574 h 6237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8577" h="6237612">
                <a:moveTo>
                  <a:pt x="0" y="0"/>
                </a:moveTo>
                <a:lnTo>
                  <a:pt x="4418577" y="653022"/>
                </a:lnTo>
                <a:lnTo>
                  <a:pt x="3485766" y="2985049"/>
                </a:lnTo>
                <a:lnTo>
                  <a:pt x="963495" y="6237612"/>
                </a:lnTo>
                <a:lnTo>
                  <a:pt x="0" y="5675574"/>
                </a:lnTo>
                <a:close/>
              </a:path>
            </a:pathLst>
          </a:custGeom>
        </p:spPr>
        <p:txBody>
          <a:bodyPr wrap="square">
            <a:noAutofit/>
          </a:bodyPr>
          <a:lstStyle/>
          <a:p>
            <a:r>
              <a:rPr lang="fi-FI"/>
              <a:t>Lisää kuva napsauttamalla kuvaketta</a:t>
            </a:r>
          </a:p>
        </p:txBody>
      </p:sp>
      <p:sp>
        <p:nvSpPr>
          <p:cNvPr id="54" name="PVM">
            <a:extLst>
              <a:ext uri="{FF2B5EF4-FFF2-40B4-BE49-F238E27FC236}">
                <a16:creationId xmlns:a16="http://schemas.microsoft.com/office/drawing/2014/main" id="{B03BB1D6-4DAA-8D4B-AF3D-236382269E21}"/>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55" name="Dianro">
            <a:extLst>
              <a:ext uri="{FF2B5EF4-FFF2-40B4-BE49-F238E27FC236}">
                <a16:creationId xmlns:a16="http://schemas.microsoft.com/office/drawing/2014/main" id="{EE5A84E5-2EC0-A1D3-5C8C-8E6DBA8C8AB1}"/>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56" name="Alaviite">
            <a:extLst>
              <a:ext uri="{FF2B5EF4-FFF2-40B4-BE49-F238E27FC236}">
                <a16:creationId xmlns:a16="http://schemas.microsoft.com/office/drawing/2014/main" id="{1F1065B1-A50A-5A8C-4DF9-1B41C38BA62E}"/>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3168400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Otsikko + rajattu kuva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tsikko">
            <a:extLst>
              <a:ext uri="{FF2B5EF4-FFF2-40B4-BE49-F238E27FC236}">
                <a16:creationId xmlns:a16="http://schemas.microsoft.com/office/drawing/2014/main" id="{06DCE7BB-D4DD-6593-9E0A-EE1AA6CC0F40}"/>
              </a:ext>
            </a:extLst>
          </p:cNvPr>
          <p:cNvSpPr>
            <a:spLocks noGrp="1"/>
          </p:cNvSpPr>
          <p:nvPr>
            <p:ph type="title" hasCustomPrompt="1"/>
          </p:nvPr>
        </p:nvSpPr>
        <p:spPr>
          <a:xfrm>
            <a:off x="384174" y="260351"/>
            <a:ext cx="6646340" cy="865188"/>
          </a:xfrm>
        </p:spPr>
        <p:txBody>
          <a:bodyPr/>
          <a:lstStyle>
            <a:lvl1pPr>
              <a:lnSpc>
                <a:spcPts val="3440"/>
              </a:lnSpc>
              <a:defRPr/>
            </a:lvl1pPr>
          </a:lstStyle>
          <a:p>
            <a:r>
              <a:rPr lang="fi-FI"/>
              <a:t>Otsikko, muotoiltu kuva ja tekstikenttä</a:t>
            </a:r>
            <a:endParaRPr/>
          </a:p>
        </p:txBody>
      </p:sp>
      <p:sp>
        <p:nvSpPr>
          <p:cNvPr id="20" name="Teksti">
            <a:extLst>
              <a:ext uri="{FF2B5EF4-FFF2-40B4-BE49-F238E27FC236}">
                <a16:creationId xmlns:a16="http://schemas.microsoft.com/office/drawing/2014/main" id="{5D73DD9A-BEE2-8729-05E1-AD8C1208909E}"/>
              </a:ext>
            </a:extLst>
          </p:cNvPr>
          <p:cNvSpPr>
            <a:spLocks noGrp="1"/>
          </p:cNvSpPr>
          <p:nvPr>
            <p:ph type="body" sz="quarter" idx="14"/>
          </p:nvPr>
        </p:nvSpPr>
        <p:spPr>
          <a:xfrm>
            <a:off x="384174" y="1583608"/>
            <a:ext cx="6646341" cy="475138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Kuva">
            <a:extLst>
              <a:ext uri="{FF2B5EF4-FFF2-40B4-BE49-F238E27FC236}">
                <a16:creationId xmlns:a16="http://schemas.microsoft.com/office/drawing/2014/main" id="{695903B4-D6A1-E6FC-74FE-AD03BD6B4969}"/>
              </a:ext>
            </a:extLst>
          </p:cNvPr>
          <p:cNvSpPr>
            <a:spLocks noGrp="1"/>
          </p:cNvSpPr>
          <p:nvPr>
            <p:ph type="pic" sz="quarter" idx="15"/>
          </p:nvPr>
        </p:nvSpPr>
        <p:spPr>
          <a:xfrm>
            <a:off x="7761930" y="670096"/>
            <a:ext cx="4426895" cy="6187905"/>
          </a:xfrm>
          <a:custGeom>
            <a:avLst/>
            <a:gdLst>
              <a:gd name="connsiteX0" fmla="*/ 0 w 4426895"/>
              <a:gd name="connsiteY0" fmla="*/ 0 h 6187905"/>
              <a:gd name="connsiteX1" fmla="*/ 4426895 w 4426895"/>
              <a:gd name="connsiteY1" fmla="*/ 1434452 h 6187905"/>
              <a:gd name="connsiteX2" fmla="*/ 4426895 w 4426895"/>
              <a:gd name="connsiteY2" fmla="*/ 6187905 h 6187905"/>
              <a:gd name="connsiteX3" fmla="*/ 2455629 w 4426895"/>
              <a:gd name="connsiteY3" fmla="*/ 6187905 h 6187905"/>
            </a:gdLst>
            <a:ahLst/>
            <a:cxnLst>
              <a:cxn ang="0">
                <a:pos x="connsiteX0" y="connsiteY0"/>
              </a:cxn>
              <a:cxn ang="0">
                <a:pos x="connsiteX1" y="connsiteY1"/>
              </a:cxn>
              <a:cxn ang="0">
                <a:pos x="connsiteX2" y="connsiteY2"/>
              </a:cxn>
              <a:cxn ang="0">
                <a:pos x="connsiteX3" y="connsiteY3"/>
              </a:cxn>
            </a:cxnLst>
            <a:rect l="l" t="t" r="r" b="b"/>
            <a:pathLst>
              <a:path w="4426895" h="6187905">
                <a:moveTo>
                  <a:pt x="0" y="0"/>
                </a:moveTo>
                <a:lnTo>
                  <a:pt x="4426895" y="1434452"/>
                </a:lnTo>
                <a:lnTo>
                  <a:pt x="4426895" y="6187905"/>
                </a:lnTo>
                <a:lnTo>
                  <a:pt x="2455629" y="6187905"/>
                </a:lnTo>
                <a:close/>
              </a:path>
            </a:pathLst>
          </a:custGeom>
        </p:spPr>
        <p:txBody>
          <a:bodyPr wrap="square">
            <a:noAutofit/>
          </a:bodyPr>
          <a:lstStyle/>
          <a:p>
            <a:r>
              <a:rPr lang="fi-FI"/>
              <a:t>Lisää kuva napsauttamalla kuvaketta</a:t>
            </a:r>
          </a:p>
        </p:txBody>
      </p:sp>
      <p:sp>
        <p:nvSpPr>
          <p:cNvPr id="54" name="PVM">
            <a:extLst>
              <a:ext uri="{FF2B5EF4-FFF2-40B4-BE49-F238E27FC236}">
                <a16:creationId xmlns:a16="http://schemas.microsoft.com/office/drawing/2014/main" id="{B03BB1D6-4DAA-8D4B-AF3D-236382269E21}"/>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55" name="Dianro">
            <a:extLst>
              <a:ext uri="{FF2B5EF4-FFF2-40B4-BE49-F238E27FC236}">
                <a16:creationId xmlns:a16="http://schemas.microsoft.com/office/drawing/2014/main" id="{EE5A84E5-2EC0-A1D3-5C8C-8E6DBA8C8AB1}"/>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56" name="Alaviite">
            <a:extLst>
              <a:ext uri="{FF2B5EF4-FFF2-40B4-BE49-F238E27FC236}">
                <a16:creationId xmlns:a16="http://schemas.microsoft.com/office/drawing/2014/main" id="{1F1065B1-A50A-5A8C-4DF9-1B41C38BA62E}"/>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35586546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Otsikko + rajattu kuva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tsikko">
            <a:extLst>
              <a:ext uri="{FF2B5EF4-FFF2-40B4-BE49-F238E27FC236}">
                <a16:creationId xmlns:a16="http://schemas.microsoft.com/office/drawing/2014/main" id="{06DCE7BB-D4DD-6593-9E0A-EE1AA6CC0F40}"/>
              </a:ext>
            </a:extLst>
          </p:cNvPr>
          <p:cNvSpPr>
            <a:spLocks noGrp="1"/>
          </p:cNvSpPr>
          <p:nvPr>
            <p:ph type="title" hasCustomPrompt="1"/>
          </p:nvPr>
        </p:nvSpPr>
        <p:spPr>
          <a:xfrm>
            <a:off x="384174" y="260351"/>
            <a:ext cx="6646340" cy="865188"/>
          </a:xfrm>
        </p:spPr>
        <p:txBody>
          <a:bodyPr/>
          <a:lstStyle>
            <a:lvl1pPr>
              <a:lnSpc>
                <a:spcPts val="3440"/>
              </a:lnSpc>
              <a:defRPr/>
            </a:lvl1pPr>
          </a:lstStyle>
          <a:p>
            <a:r>
              <a:rPr lang="fi-FI"/>
              <a:t>Otsikko, muotoiltu kuva ja tekstikenttä</a:t>
            </a:r>
            <a:endParaRPr/>
          </a:p>
        </p:txBody>
      </p:sp>
      <p:sp>
        <p:nvSpPr>
          <p:cNvPr id="20" name="Teksti">
            <a:extLst>
              <a:ext uri="{FF2B5EF4-FFF2-40B4-BE49-F238E27FC236}">
                <a16:creationId xmlns:a16="http://schemas.microsoft.com/office/drawing/2014/main" id="{5D73DD9A-BEE2-8729-05E1-AD8C1208909E}"/>
              </a:ext>
            </a:extLst>
          </p:cNvPr>
          <p:cNvSpPr>
            <a:spLocks noGrp="1"/>
          </p:cNvSpPr>
          <p:nvPr>
            <p:ph type="body" sz="quarter" idx="14"/>
          </p:nvPr>
        </p:nvSpPr>
        <p:spPr>
          <a:xfrm>
            <a:off x="384174" y="1583608"/>
            <a:ext cx="6646341" cy="475138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Kuva">
            <a:extLst>
              <a:ext uri="{FF2B5EF4-FFF2-40B4-BE49-F238E27FC236}">
                <a16:creationId xmlns:a16="http://schemas.microsoft.com/office/drawing/2014/main" id="{695903B4-D6A1-E6FC-74FE-AD03BD6B4969}"/>
              </a:ext>
            </a:extLst>
          </p:cNvPr>
          <p:cNvSpPr>
            <a:spLocks noGrp="1"/>
          </p:cNvSpPr>
          <p:nvPr>
            <p:ph type="pic" sz="quarter" idx="15"/>
          </p:nvPr>
        </p:nvSpPr>
        <p:spPr>
          <a:xfrm>
            <a:off x="7761930" y="670096"/>
            <a:ext cx="4426895" cy="6187905"/>
          </a:xfrm>
          <a:custGeom>
            <a:avLst/>
            <a:gdLst>
              <a:gd name="connsiteX0" fmla="*/ 0 w 4426895"/>
              <a:gd name="connsiteY0" fmla="*/ 0 h 6187905"/>
              <a:gd name="connsiteX1" fmla="*/ 4426895 w 4426895"/>
              <a:gd name="connsiteY1" fmla="*/ 1434452 h 6187905"/>
              <a:gd name="connsiteX2" fmla="*/ 4426895 w 4426895"/>
              <a:gd name="connsiteY2" fmla="*/ 6187905 h 6187905"/>
              <a:gd name="connsiteX3" fmla="*/ 2455629 w 4426895"/>
              <a:gd name="connsiteY3" fmla="*/ 6187905 h 6187905"/>
            </a:gdLst>
            <a:ahLst/>
            <a:cxnLst>
              <a:cxn ang="0">
                <a:pos x="connsiteX0" y="connsiteY0"/>
              </a:cxn>
              <a:cxn ang="0">
                <a:pos x="connsiteX1" y="connsiteY1"/>
              </a:cxn>
              <a:cxn ang="0">
                <a:pos x="connsiteX2" y="connsiteY2"/>
              </a:cxn>
              <a:cxn ang="0">
                <a:pos x="connsiteX3" y="connsiteY3"/>
              </a:cxn>
            </a:cxnLst>
            <a:rect l="l" t="t" r="r" b="b"/>
            <a:pathLst>
              <a:path w="4426895" h="6187905">
                <a:moveTo>
                  <a:pt x="0" y="0"/>
                </a:moveTo>
                <a:lnTo>
                  <a:pt x="4426895" y="1434452"/>
                </a:lnTo>
                <a:lnTo>
                  <a:pt x="4426895" y="6187905"/>
                </a:lnTo>
                <a:lnTo>
                  <a:pt x="2455629" y="6187905"/>
                </a:lnTo>
                <a:close/>
              </a:path>
            </a:pathLst>
          </a:custGeom>
        </p:spPr>
        <p:txBody>
          <a:bodyPr wrap="square">
            <a:noAutofit/>
          </a:bodyPr>
          <a:lstStyle/>
          <a:p>
            <a:r>
              <a:rPr lang="fi-FI"/>
              <a:t>Lisää kuva napsauttamalla kuvaketta</a:t>
            </a:r>
          </a:p>
        </p:txBody>
      </p:sp>
      <p:sp>
        <p:nvSpPr>
          <p:cNvPr id="54" name="PVM">
            <a:extLst>
              <a:ext uri="{FF2B5EF4-FFF2-40B4-BE49-F238E27FC236}">
                <a16:creationId xmlns:a16="http://schemas.microsoft.com/office/drawing/2014/main" id="{B03BB1D6-4DAA-8D4B-AF3D-236382269E21}"/>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55" name="Dianro">
            <a:extLst>
              <a:ext uri="{FF2B5EF4-FFF2-40B4-BE49-F238E27FC236}">
                <a16:creationId xmlns:a16="http://schemas.microsoft.com/office/drawing/2014/main" id="{EE5A84E5-2EC0-A1D3-5C8C-8E6DBA8C8AB1}"/>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56" name="Alaviite">
            <a:extLst>
              <a:ext uri="{FF2B5EF4-FFF2-40B4-BE49-F238E27FC236}">
                <a16:creationId xmlns:a16="http://schemas.microsoft.com/office/drawing/2014/main" id="{1F1065B1-A50A-5A8C-4DF9-1B41C38BA62E}"/>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9398805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tsikko + tyhjä">
    <p:spTree>
      <p:nvGrpSpPr>
        <p:cNvPr id="1" name=""/>
        <p:cNvGrpSpPr/>
        <p:nvPr/>
      </p:nvGrpSpPr>
      <p:grpSpPr>
        <a:xfrm>
          <a:off x="0" y="0"/>
          <a:ext cx="0" cy="0"/>
          <a:chOff x="0" y="0"/>
          <a:chExt cx="0" cy="0"/>
        </a:xfrm>
      </p:grpSpPr>
      <p:sp>
        <p:nvSpPr>
          <p:cNvPr id="6" name="Otsikko">
            <a:extLst>
              <a:ext uri="{FF2B5EF4-FFF2-40B4-BE49-F238E27FC236}">
                <a16:creationId xmlns:a16="http://schemas.microsoft.com/office/drawing/2014/main" id="{06DCE7BB-D4DD-6593-9E0A-EE1AA6CC0F40}"/>
              </a:ext>
            </a:extLst>
          </p:cNvPr>
          <p:cNvSpPr>
            <a:spLocks noGrp="1"/>
          </p:cNvSpPr>
          <p:nvPr>
            <p:ph type="title" hasCustomPrompt="1"/>
          </p:nvPr>
        </p:nvSpPr>
        <p:spPr>
          <a:xfrm>
            <a:off x="1198562" y="259200"/>
            <a:ext cx="8928237" cy="865188"/>
          </a:xfrm>
        </p:spPr>
        <p:txBody>
          <a:bodyPr/>
          <a:lstStyle>
            <a:lvl1pPr>
              <a:lnSpc>
                <a:spcPts val="3440"/>
              </a:lnSpc>
              <a:defRPr/>
            </a:lvl1pPr>
          </a:lstStyle>
          <a:p>
            <a:r>
              <a:rPr lang="fi-FI"/>
              <a:t>Otsikko ja tyhjä dia</a:t>
            </a:r>
            <a:endParaRPr/>
          </a:p>
        </p:txBody>
      </p:sp>
      <p:sp>
        <p:nvSpPr>
          <p:cNvPr id="3" name="PVM">
            <a:extLst>
              <a:ext uri="{FF2B5EF4-FFF2-40B4-BE49-F238E27FC236}">
                <a16:creationId xmlns:a16="http://schemas.microsoft.com/office/drawing/2014/main" id="{4E1114E8-6D2C-F309-0CD4-F3C809538A98}"/>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4" name="Dianro">
            <a:extLst>
              <a:ext uri="{FF2B5EF4-FFF2-40B4-BE49-F238E27FC236}">
                <a16:creationId xmlns:a16="http://schemas.microsoft.com/office/drawing/2014/main" id="{36906022-4E43-38C2-8D10-6A630C24226A}"/>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5" name="Alaviite">
            <a:extLst>
              <a:ext uri="{FF2B5EF4-FFF2-40B4-BE49-F238E27FC236}">
                <a16:creationId xmlns:a16="http://schemas.microsoft.com/office/drawing/2014/main" id="{B8D3C9BB-3C4D-2881-CCDE-A3B96AA058BE}"/>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969031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sp>
        <p:nvSpPr>
          <p:cNvPr id="6" name="PVM">
            <a:extLst>
              <a:ext uri="{FF2B5EF4-FFF2-40B4-BE49-F238E27FC236}">
                <a16:creationId xmlns:a16="http://schemas.microsoft.com/office/drawing/2014/main" id="{35E32467-612E-B377-6F7C-D8C7240B290B}"/>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7" name="Dianro">
            <a:extLst>
              <a:ext uri="{FF2B5EF4-FFF2-40B4-BE49-F238E27FC236}">
                <a16:creationId xmlns:a16="http://schemas.microsoft.com/office/drawing/2014/main" id="{D75A63E6-FE26-D82F-E19F-87D7CACAB4CB}"/>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2" name="Alaviite">
            <a:extLst>
              <a:ext uri="{FF2B5EF4-FFF2-40B4-BE49-F238E27FC236}">
                <a16:creationId xmlns:a16="http://schemas.microsoft.com/office/drawing/2014/main" id="{3BCD4A0B-332D-0D40-750F-EA9B3799C3D6}"/>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1442985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risarja">
    <p:spTree>
      <p:nvGrpSpPr>
        <p:cNvPr id="1" name=""/>
        <p:cNvGrpSpPr/>
        <p:nvPr/>
      </p:nvGrpSpPr>
      <p:grpSpPr>
        <a:xfrm>
          <a:off x="0" y="0"/>
          <a:ext cx="0" cy="0"/>
          <a:chOff x="0" y="0"/>
          <a:chExt cx="0" cy="0"/>
        </a:xfrm>
      </p:grpSpPr>
      <p:sp>
        <p:nvSpPr>
          <p:cNvPr id="6" name="PVM">
            <a:extLst>
              <a:ext uri="{FF2B5EF4-FFF2-40B4-BE49-F238E27FC236}">
                <a16:creationId xmlns:a16="http://schemas.microsoft.com/office/drawing/2014/main" id="{35E32467-612E-B377-6F7C-D8C7240B290B}"/>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7" name="Dianro">
            <a:extLst>
              <a:ext uri="{FF2B5EF4-FFF2-40B4-BE49-F238E27FC236}">
                <a16:creationId xmlns:a16="http://schemas.microsoft.com/office/drawing/2014/main" id="{D75A63E6-FE26-D82F-E19F-87D7CACAB4CB}"/>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2" name="Alaviite">
            <a:extLst>
              <a:ext uri="{FF2B5EF4-FFF2-40B4-BE49-F238E27FC236}">
                <a16:creationId xmlns:a16="http://schemas.microsoft.com/office/drawing/2014/main" id="{3BCD4A0B-332D-0D40-750F-EA9B3799C3D6}"/>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grpSp>
        <p:nvGrpSpPr>
          <p:cNvPr id="28" name="Ryhmä 27">
            <a:extLst>
              <a:ext uri="{FF2B5EF4-FFF2-40B4-BE49-F238E27FC236}">
                <a16:creationId xmlns:a16="http://schemas.microsoft.com/office/drawing/2014/main" id="{0071FDDC-9EA4-7610-951F-16F2692C3749}"/>
              </a:ext>
            </a:extLst>
          </p:cNvPr>
          <p:cNvGrpSpPr/>
          <p:nvPr userDrawn="1"/>
        </p:nvGrpSpPr>
        <p:grpSpPr>
          <a:xfrm>
            <a:off x="1217532" y="1563302"/>
            <a:ext cx="10545478" cy="1515628"/>
            <a:chOff x="1217532" y="1988840"/>
            <a:chExt cx="7584658" cy="1090090"/>
          </a:xfrm>
        </p:grpSpPr>
        <p:sp>
          <p:nvSpPr>
            <p:cNvPr id="5" name="Suorakulmio 4">
              <a:extLst>
                <a:ext uri="{FF2B5EF4-FFF2-40B4-BE49-F238E27FC236}">
                  <a16:creationId xmlns:a16="http://schemas.microsoft.com/office/drawing/2014/main" id="{D6FAE5C7-02D0-76EE-54A3-4148803315E4}"/>
                </a:ext>
              </a:extLst>
            </p:cNvPr>
            <p:cNvSpPr/>
            <p:nvPr userDrawn="1"/>
          </p:nvSpPr>
          <p:spPr>
            <a:xfrm>
              <a:off x="1217532" y="1988840"/>
              <a:ext cx="1090090" cy="1090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7EDFF87D-0D17-CFB1-FDAB-7A7EB232AA8B}"/>
                </a:ext>
              </a:extLst>
            </p:cNvPr>
            <p:cNvSpPr/>
            <p:nvPr userDrawn="1"/>
          </p:nvSpPr>
          <p:spPr>
            <a:xfrm>
              <a:off x="2521957" y="1988840"/>
              <a:ext cx="1090090" cy="10900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54BA4EEA-73D2-6F55-804B-92240DB43665}"/>
                </a:ext>
              </a:extLst>
            </p:cNvPr>
            <p:cNvSpPr/>
            <p:nvPr userDrawn="1"/>
          </p:nvSpPr>
          <p:spPr>
            <a:xfrm>
              <a:off x="3830992" y="1988840"/>
              <a:ext cx="1090090" cy="10900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E79615F-3961-2BD1-B2EE-C00B45E3C237}"/>
                </a:ext>
              </a:extLst>
            </p:cNvPr>
            <p:cNvSpPr/>
            <p:nvPr userDrawn="1"/>
          </p:nvSpPr>
          <p:spPr>
            <a:xfrm>
              <a:off x="5110899" y="1988840"/>
              <a:ext cx="1090090" cy="10900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6B7C823F-CB75-A9AC-F689-A2A6A409EC77}"/>
                </a:ext>
              </a:extLst>
            </p:cNvPr>
            <p:cNvSpPr/>
            <p:nvPr userDrawn="1"/>
          </p:nvSpPr>
          <p:spPr>
            <a:xfrm>
              <a:off x="6403065" y="1988840"/>
              <a:ext cx="1090090" cy="10900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6341DC43-B395-86B4-15DD-28844D8D297C}"/>
                </a:ext>
              </a:extLst>
            </p:cNvPr>
            <p:cNvSpPr/>
            <p:nvPr userDrawn="1"/>
          </p:nvSpPr>
          <p:spPr>
            <a:xfrm>
              <a:off x="7712100" y="1988840"/>
              <a:ext cx="1090090" cy="10900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4" name="Suorakulmio 13">
            <a:extLst>
              <a:ext uri="{FF2B5EF4-FFF2-40B4-BE49-F238E27FC236}">
                <a16:creationId xmlns:a16="http://schemas.microsoft.com/office/drawing/2014/main" id="{4A6B6C51-D04C-AA7A-14F7-242EA209C20F}"/>
              </a:ext>
            </a:extLst>
          </p:cNvPr>
          <p:cNvSpPr/>
          <p:nvPr userDrawn="1"/>
        </p:nvSpPr>
        <p:spPr>
          <a:xfrm>
            <a:off x="1217532" y="3500006"/>
            <a:ext cx="1090090" cy="1090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274635F0-AA2F-3415-03DC-42907A3F8FC7}"/>
              </a:ext>
            </a:extLst>
          </p:cNvPr>
          <p:cNvSpPr/>
          <p:nvPr userDrawn="1"/>
        </p:nvSpPr>
        <p:spPr>
          <a:xfrm>
            <a:off x="2521957" y="3500006"/>
            <a:ext cx="1090090" cy="1090090"/>
          </a:xfrm>
          <a:prstGeom prst="rect">
            <a:avLst/>
          </a:prstGeom>
          <a:solidFill>
            <a:srgbClr val="2C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5D4D04D-4105-10EC-5A57-DFDA0E420B0F}"/>
              </a:ext>
            </a:extLst>
          </p:cNvPr>
          <p:cNvSpPr/>
          <p:nvPr userDrawn="1"/>
        </p:nvSpPr>
        <p:spPr>
          <a:xfrm>
            <a:off x="3830992" y="3500006"/>
            <a:ext cx="1090090" cy="1090090"/>
          </a:xfrm>
          <a:prstGeom prst="rect">
            <a:avLst/>
          </a:prstGeom>
          <a:solidFill>
            <a:srgbClr val="2F6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CC2AE4F8-21B0-4595-8A88-DFB4EC8D864F}"/>
              </a:ext>
            </a:extLst>
          </p:cNvPr>
          <p:cNvSpPr/>
          <p:nvPr userDrawn="1"/>
        </p:nvSpPr>
        <p:spPr>
          <a:xfrm>
            <a:off x="5110899" y="3500006"/>
            <a:ext cx="1090090" cy="1090090"/>
          </a:xfrm>
          <a:prstGeom prst="rect">
            <a:avLst/>
          </a:prstGeom>
          <a:solidFill>
            <a:srgbClr val="429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125B0DA7-F1B3-BCFC-CBAC-1EC23E105BA0}"/>
              </a:ext>
            </a:extLst>
          </p:cNvPr>
          <p:cNvSpPr/>
          <p:nvPr userDrawn="1"/>
        </p:nvSpPr>
        <p:spPr>
          <a:xfrm>
            <a:off x="6403065" y="3500006"/>
            <a:ext cx="1090090" cy="1090090"/>
          </a:xfrm>
          <a:prstGeom prst="rect">
            <a:avLst/>
          </a:prstGeom>
          <a:solidFill>
            <a:srgbClr val="5CB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6600601E-3196-3219-F8BF-CB0EFAB69FB6}"/>
              </a:ext>
            </a:extLst>
          </p:cNvPr>
          <p:cNvSpPr/>
          <p:nvPr userDrawn="1"/>
        </p:nvSpPr>
        <p:spPr>
          <a:xfrm>
            <a:off x="7712100" y="3500006"/>
            <a:ext cx="1090090" cy="1090090"/>
          </a:xfrm>
          <a:prstGeom prst="rect">
            <a:avLst/>
          </a:prstGeom>
          <a:solidFill>
            <a:srgbClr val="82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963B56B3-FE94-7F61-9C1C-A78BEBBAC54E}"/>
              </a:ext>
            </a:extLst>
          </p:cNvPr>
          <p:cNvSpPr/>
          <p:nvPr userDrawn="1"/>
        </p:nvSpPr>
        <p:spPr>
          <a:xfrm>
            <a:off x="1217532" y="4741665"/>
            <a:ext cx="1090090" cy="1090090"/>
          </a:xfrm>
          <a:prstGeom prst="rect">
            <a:avLst/>
          </a:prstGeom>
          <a:solidFill>
            <a:srgbClr val="B6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Suorakulmio 20">
            <a:extLst>
              <a:ext uri="{FF2B5EF4-FFF2-40B4-BE49-F238E27FC236}">
                <a16:creationId xmlns:a16="http://schemas.microsoft.com/office/drawing/2014/main" id="{E0C86959-7803-358B-B9E0-6B8B1611FE70}"/>
              </a:ext>
            </a:extLst>
          </p:cNvPr>
          <p:cNvSpPr/>
          <p:nvPr userDrawn="1"/>
        </p:nvSpPr>
        <p:spPr>
          <a:xfrm>
            <a:off x="2521957" y="4741665"/>
            <a:ext cx="1090090" cy="1090090"/>
          </a:xfrm>
          <a:prstGeom prst="rect">
            <a:avLst/>
          </a:prstGeom>
          <a:solidFill>
            <a:srgbClr val="F8C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51D0A383-66B0-4C74-B369-B04E3D4B0F26}"/>
              </a:ext>
            </a:extLst>
          </p:cNvPr>
          <p:cNvSpPr/>
          <p:nvPr userDrawn="1"/>
        </p:nvSpPr>
        <p:spPr>
          <a:xfrm>
            <a:off x="3830992" y="4741665"/>
            <a:ext cx="1090090" cy="1090090"/>
          </a:xfrm>
          <a:prstGeom prst="rect">
            <a:avLst/>
          </a:prstGeom>
          <a:solidFill>
            <a:srgbClr val="FEA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B5ABF8DF-8DDF-DCBC-BC11-EFAFB250C623}"/>
              </a:ext>
            </a:extLst>
          </p:cNvPr>
          <p:cNvSpPr/>
          <p:nvPr userDrawn="1"/>
        </p:nvSpPr>
        <p:spPr>
          <a:xfrm>
            <a:off x="5110899" y="4741665"/>
            <a:ext cx="1090090" cy="1090090"/>
          </a:xfrm>
          <a:prstGeom prst="rect">
            <a:avLst/>
          </a:prstGeom>
          <a:solidFill>
            <a:srgbClr val="FF9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Suorakulmio 23">
            <a:extLst>
              <a:ext uri="{FF2B5EF4-FFF2-40B4-BE49-F238E27FC236}">
                <a16:creationId xmlns:a16="http://schemas.microsoft.com/office/drawing/2014/main" id="{37713EB7-0A61-E105-2C61-C6E1F8349A67}"/>
              </a:ext>
            </a:extLst>
          </p:cNvPr>
          <p:cNvSpPr/>
          <p:nvPr userDrawn="1"/>
        </p:nvSpPr>
        <p:spPr>
          <a:xfrm>
            <a:off x="7677310" y="4741665"/>
            <a:ext cx="1090090" cy="1090090"/>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Suorakulmio 24">
            <a:extLst>
              <a:ext uri="{FF2B5EF4-FFF2-40B4-BE49-F238E27FC236}">
                <a16:creationId xmlns:a16="http://schemas.microsoft.com/office/drawing/2014/main" id="{4CADFDCA-0533-A242-FA2F-C4AEC7D6D227}"/>
              </a:ext>
            </a:extLst>
          </p:cNvPr>
          <p:cNvSpPr/>
          <p:nvPr userDrawn="1"/>
        </p:nvSpPr>
        <p:spPr>
          <a:xfrm>
            <a:off x="8986345" y="4741665"/>
            <a:ext cx="1090090" cy="1090090"/>
          </a:xfrm>
          <a:prstGeom prst="rect">
            <a:avLst/>
          </a:prstGeom>
          <a:solidFill>
            <a:srgbClr val="FF2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Suorakulmio 26">
            <a:extLst>
              <a:ext uri="{FF2B5EF4-FFF2-40B4-BE49-F238E27FC236}">
                <a16:creationId xmlns:a16="http://schemas.microsoft.com/office/drawing/2014/main" id="{2F7F50B8-422C-575B-0A68-C1051D3DEE1B}"/>
              </a:ext>
            </a:extLst>
          </p:cNvPr>
          <p:cNvSpPr/>
          <p:nvPr userDrawn="1"/>
        </p:nvSpPr>
        <p:spPr>
          <a:xfrm>
            <a:off x="6400685" y="4741665"/>
            <a:ext cx="1090090" cy="1090090"/>
          </a:xfrm>
          <a:prstGeom prst="rect">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Otsikko">
            <a:extLst>
              <a:ext uri="{FF2B5EF4-FFF2-40B4-BE49-F238E27FC236}">
                <a16:creationId xmlns:a16="http://schemas.microsoft.com/office/drawing/2014/main" id="{D6E27A45-7456-6140-A1B1-028699AE7320}"/>
              </a:ext>
            </a:extLst>
          </p:cNvPr>
          <p:cNvSpPr>
            <a:spLocks noGrp="1"/>
          </p:cNvSpPr>
          <p:nvPr>
            <p:ph type="title" hasCustomPrompt="1"/>
          </p:nvPr>
        </p:nvSpPr>
        <p:spPr>
          <a:xfrm>
            <a:off x="1198562" y="259200"/>
            <a:ext cx="8928237" cy="865188"/>
          </a:xfrm>
        </p:spPr>
        <p:txBody>
          <a:bodyPr/>
          <a:lstStyle>
            <a:lvl1pPr>
              <a:lnSpc>
                <a:spcPts val="3440"/>
              </a:lnSpc>
              <a:defRPr/>
            </a:lvl1pPr>
          </a:lstStyle>
          <a:p>
            <a:r>
              <a:rPr lang="fi-FI"/>
              <a:t>Värisarjat</a:t>
            </a:r>
            <a:endParaRPr/>
          </a:p>
        </p:txBody>
      </p:sp>
    </p:spTree>
    <p:extLst>
      <p:ext uri="{BB962C8B-B14F-4D97-AF65-F5344CB8AC3E}">
        <p14:creationId xmlns:p14="http://schemas.microsoft.com/office/powerpoint/2010/main" val="323364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Otsikkodia kehy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austa">
            <a:extLst>
              <a:ext uri="{FF2B5EF4-FFF2-40B4-BE49-F238E27FC236}">
                <a16:creationId xmlns:a16="http://schemas.microsoft.com/office/drawing/2014/main" id="{C2760E02-9DB8-3BB7-2FCC-A15209FA1062}"/>
              </a:ext>
              <a:ext uri="{C183D7F6-B498-43B3-948B-1728B52AA6E4}">
                <adec:decorative xmlns:adec="http://schemas.microsoft.com/office/drawing/2017/decorative" val="1"/>
              </a:ext>
            </a:extLst>
          </p:cNvPr>
          <p:cNvSpPr/>
          <p:nvPr userDrawn="1"/>
        </p:nvSpPr>
        <p:spPr>
          <a:xfrm>
            <a:off x="549795" y="484816"/>
            <a:ext cx="11089233" cy="582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Otsikko">
            <a:extLst>
              <a:ext uri="{FF2B5EF4-FFF2-40B4-BE49-F238E27FC236}">
                <a16:creationId xmlns:a16="http://schemas.microsoft.com/office/drawing/2014/main" id="{79FB9588-FFAD-8C5E-CA19-533724018547}"/>
              </a:ext>
            </a:extLst>
          </p:cNvPr>
          <p:cNvSpPr>
            <a:spLocks noGrp="1"/>
          </p:cNvSpPr>
          <p:nvPr>
            <p:ph type="title"/>
          </p:nvPr>
        </p:nvSpPr>
        <p:spPr>
          <a:xfrm>
            <a:off x="2061964" y="2183291"/>
            <a:ext cx="8064699" cy="1801292"/>
          </a:xfrm>
        </p:spPr>
        <p:txBody>
          <a:bodyPr anchor="b">
            <a:normAutofit/>
          </a:bodyPr>
          <a:lstStyle>
            <a:lvl1pPr algn="ctr">
              <a:defRPr sz="4000">
                <a:solidFill>
                  <a:schemeClr val="accent1"/>
                </a:solidFill>
              </a:defRPr>
            </a:lvl1pPr>
          </a:lstStyle>
          <a:p>
            <a:r>
              <a:rPr lang="fi-FI"/>
              <a:t>Muokkaa ots. perustyyl. napsautt.</a:t>
            </a:r>
          </a:p>
        </p:txBody>
      </p:sp>
      <p:sp>
        <p:nvSpPr>
          <p:cNvPr id="5" name="Somekanava">
            <a:extLst>
              <a:ext uri="{FF2B5EF4-FFF2-40B4-BE49-F238E27FC236}">
                <a16:creationId xmlns:a16="http://schemas.microsoft.com/office/drawing/2014/main" id="{FA86527E-3D1F-DAB7-9890-39DD32327ED3}"/>
              </a:ext>
            </a:extLst>
          </p:cNvPr>
          <p:cNvSpPr>
            <a:spLocks noGrp="1"/>
          </p:cNvSpPr>
          <p:nvPr>
            <p:ph type="body" sz="quarter" idx="10" hasCustomPrompt="1"/>
          </p:nvPr>
        </p:nvSpPr>
        <p:spPr>
          <a:xfrm>
            <a:off x="2062163" y="4868863"/>
            <a:ext cx="8064500" cy="576262"/>
          </a:xfrm>
        </p:spPr>
        <p:txBody>
          <a:bodyPr/>
          <a:lstStyle>
            <a:lvl1pPr algn="ctr">
              <a:defRPr/>
            </a:lvl1pPr>
          </a:lstStyle>
          <a:p>
            <a:r>
              <a:rPr lang="fi-FI" sz="2400">
                <a:solidFill>
                  <a:schemeClr val="accent1">
                    <a:lumMod val="75000"/>
                  </a:schemeClr>
                </a:solidFill>
              </a:rPr>
              <a:t>päivämäärä</a:t>
            </a:r>
          </a:p>
        </p:txBody>
      </p:sp>
      <p:sp>
        <p:nvSpPr>
          <p:cNvPr id="3" name="Nimi"/>
          <p:cNvSpPr>
            <a:spLocks noGrp="1"/>
          </p:cNvSpPr>
          <p:nvPr>
            <p:ph type="subTitle" idx="1" hasCustomPrompt="1"/>
          </p:nvPr>
        </p:nvSpPr>
        <p:spPr>
          <a:xfrm>
            <a:off x="2061964" y="4254711"/>
            <a:ext cx="8064699" cy="504056"/>
          </a:xfrm>
        </p:spPr>
        <p:txBody>
          <a:bodyPr>
            <a:normAutofit/>
          </a:bodyPr>
          <a:lstStyle>
            <a:lvl1pPr marL="0" indent="0" algn="ctr">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i-FI"/>
              <a:t>Nimi Sukunimi</a:t>
            </a:r>
            <a:endParaRPr/>
          </a:p>
        </p:txBody>
      </p:sp>
      <p:pic>
        <p:nvPicPr>
          <p:cNvPr id="6" name="Kuva 5" descr="Kuva, joka sisältää kohteen Värikkyys&#10;&#10;Kuvaus luotu automaattisesti">
            <a:extLst>
              <a:ext uri="{FF2B5EF4-FFF2-40B4-BE49-F238E27FC236}">
                <a16:creationId xmlns:a16="http://schemas.microsoft.com/office/drawing/2014/main" id="{059CD0FE-FBE2-E37D-05B5-74672E1513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3175" y="1228013"/>
            <a:ext cx="1942274" cy="1081199"/>
          </a:xfrm>
          <a:prstGeom prst="rect">
            <a:avLst/>
          </a:prstGeom>
        </p:spPr>
      </p:pic>
    </p:spTree>
    <p:extLst>
      <p:ext uri="{BB962C8B-B14F-4D97-AF65-F5344CB8AC3E}">
        <p14:creationId xmlns:p14="http://schemas.microsoft.com/office/powerpoint/2010/main" val="2687685966"/>
      </p:ext>
    </p:extLst>
  </p:cSld>
  <p:clrMapOvr>
    <a:masterClrMapping/>
  </p:clrMapOvr>
  <p:extLst>
    <p:ext uri="{DCECCB84-F9BA-43D5-87BE-67443E8EF086}">
      <p15:sldGuideLst xmlns:p15="http://schemas.microsoft.com/office/powerpoint/2012/main">
        <p15:guide id="1" pos="383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tsikkodia sininen">
    <p:bg>
      <p:bgPr>
        <a:solidFill>
          <a:srgbClr val="1260F3"/>
        </a:solidFill>
        <a:effectLst/>
      </p:bgPr>
    </p:bg>
    <p:spTree>
      <p:nvGrpSpPr>
        <p:cNvPr id="1" name=""/>
        <p:cNvGrpSpPr/>
        <p:nvPr/>
      </p:nvGrpSpPr>
      <p:grpSpPr>
        <a:xfrm>
          <a:off x="0" y="0"/>
          <a:ext cx="0" cy="0"/>
          <a:chOff x="0" y="0"/>
          <a:chExt cx="0" cy="0"/>
        </a:xfrm>
      </p:grpSpPr>
      <p:sp>
        <p:nvSpPr>
          <p:cNvPr id="11" name="Otsikko">
            <a:extLst>
              <a:ext uri="{FF2B5EF4-FFF2-40B4-BE49-F238E27FC236}">
                <a16:creationId xmlns:a16="http://schemas.microsoft.com/office/drawing/2014/main" id="{79FB9588-FFAD-8C5E-CA19-533724018547}"/>
              </a:ext>
            </a:extLst>
          </p:cNvPr>
          <p:cNvSpPr>
            <a:spLocks noGrp="1"/>
          </p:cNvSpPr>
          <p:nvPr>
            <p:ph type="title"/>
          </p:nvPr>
        </p:nvSpPr>
        <p:spPr>
          <a:xfrm>
            <a:off x="2061964" y="2293684"/>
            <a:ext cx="8064699" cy="1801292"/>
          </a:xfrm>
        </p:spPr>
        <p:txBody>
          <a:bodyPr anchor="b">
            <a:normAutofit/>
          </a:bodyPr>
          <a:lstStyle>
            <a:lvl1pPr algn="ctr">
              <a:defRPr sz="4000">
                <a:solidFill>
                  <a:schemeClr val="bg2"/>
                </a:solidFill>
              </a:defRPr>
            </a:lvl1pPr>
          </a:lstStyle>
          <a:p>
            <a:r>
              <a:rPr lang="fi-FI"/>
              <a:t>Muokkaa ots. perustyyl. napsautt.</a:t>
            </a:r>
          </a:p>
        </p:txBody>
      </p:sp>
      <p:sp>
        <p:nvSpPr>
          <p:cNvPr id="3" name="Nimi"/>
          <p:cNvSpPr>
            <a:spLocks noGrp="1"/>
          </p:cNvSpPr>
          <p:nvPr>
            <p:ph type="subTitle" idx="1" hasCustomPrompt="1"/>
          </p:nvPr>
        </p:nvSpPr>
        <p:spPr>
          <a:xfrm>
            <a:off x="2061964" y="4509120"/>
            <a:ext cx="8064699" cy="504056"/>
          </a:xfrm>
        </p:spPr>
        <p:txBody>
          <a:bodyPr>
            <a:normAutofit/>
          </a:bodyPr>
          <a:lstStyle>
            <a:lvl1pPr marL="0" indent="0" algn="ctr">
              <a:buNone/>
              <a:defRPr sz="2800">
                <a:solidFill>
                  <a:schemeClr val="bg2"/>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i-FI"/>
              <a:t>Nimi Sukunimi</a:t>
            </a:r>
            <a:endParaRPr/>
          </a:p>
        </p:txBody>
      </p:sp>
      <p:sp>
        <p:nvSpPr>
          <p:cNvPr id="6" name="Somekanava">
            <a:extLst>
              <a:ext uri="{FF2B5EF4-FFF2-40B4-BE49-F238E27FC236}">
                <a16:creationId xmlns:a16="http://schemas.microsoft.com/office/drawing/2014/main" id="{2C89480C-4FD1-2DE7-784F-B8BCE8D6BD16}"/>
              </a:ext>
            </a:extLst>
          </p:cNvPr>
          <p:cNvSpPr>
            <a:spLocks noGrp="1"/>
          </p:cNvSpPr>
          <p:nvPr>
            <p:ph type="body" sz="quarter" idx="10" hasCustomPrompt="1"/>
          </p:nvPr>
        </p:nvSpPr>
        <p:spPr>
          <a:xfrm>
            <a:off x="2062163" y="5139189"/>
            <a:ext cx="8064500" cy="576262"/>
          </a:xfrm>
        </p:spPr>
        <p:txBody>
          <a:bodyPr/>
          <a:lstStyle>
            <a:lvl1pPr algn="ctr">
              <a:defRPr>
                <a:solidFill>
                  <a:schemeClr val="tx1"/>
                </a:solidFill>
              </a:defRPr>
            </a:lvl1pPr>
          </a:lstStyle>
          <a:p>
            <a:r>
              <a:rPr lang="fi-FI" sz="2400">
                <a:solidFill>
                  <a:schemeClr val="accent1">
                    <a:lumMod val="75000"/>
                  </a:schemeClr>
                </a:solidFill>
              </a:rPr>
              <a:t>päivämäärä</a:t>
            </a:r>
          </a:p>
        </p:txBody>
      </p:sp>
      <p:pic>
        <p:nvPicPr>
          <p:cNvPr id="7" name="Kuva 6" descr="Kuva, joka sisältää kohteen teksti, Fontti, Grafiikka, logo&#10;&#10;Kuvaus luotu automaattisesti">
            <a:extLst>
              <a:ext uri="{FF2B5EF4-FFF2-40B4-BE49-F238E27FC236}">
                <a16:creationId xmlns:a16="http://schemas.microsoft.com/office/drawing/2014/main" id="{3963DDAA-D17D-AB03-2A35-002E70285D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3175" y="1232466"/>
            <a:ext cx="1942274" cy="1081199"/>
          </a:xfrm>
          <a:prstGeom prst="rect">
            <a:avLst/>
          </a:prstGeom>
        </p:spPr>
      </p:pic>
    </p:spTree>
    <p:extLst>
      <p:ext uri="{BB962C8B-B14F-4D97-AF65-F5344CB8AC3E}">
        <p14:creationId xmlns:p14="http://schemas.microsoft.com/office/powerpoint/2010/main" val="1678068555"/>
      </p:ext>
    </p:extLst>
  </p:cSld>
  <p:clrMapOvr>
    <a:masterClrMapping/>
  </p:clrMapOvr>
  <p:extLst>
    <p:ext uri="{DCECCB84-F9BA-43D5-87BE-67443E8EF086}">
      <p15:sldGuideLst xmlns:p15="http://schemas.microsoft.com/office/powerpoint/2012/main">
        <p15:guide id="1" pos="383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tsikkodia pinkki">
    <p:bg>
      <p:bgPr>
        <a:solidFill>
          <a:srgbClr val="F599EB"/>
        </a:solidFill>
        <a:effectLst/>
      </p:bgPr>
    </p:bg>
    <p:spTree>
      <p:nvGrpSpPr>
        <p:cNvPr id="1" name=""/>
        <p:cNvGrpSpPr/>
        <p:nvPr/>
      </p:nvGrpSpPr>
      <p:grpSpPr>
        <a:xfrm>
          <a:off x="0" y="0"/>
          <a:ext cx="0" cy="0"/>
          <a:chOff x="0" y="0"/>
          <a:chExt cx="0" cy="0"/>
        </a:xfrm>
      </p:grpSpPr>
      <p:sp>
        <p:nvSpPr>
          <p:cNvPr id="11" name="Otsikko">
            <a:extLst>
              <a:ext uri="{FF2B5EF4-FFF2-40B4-BE49-F238E27FC236}">
                <a16:creationId xmlns:a16="http://schemas.microsoft.com/office/drawing/2014/main" id="{79FB9588-FFAD-8C5E-CA19-533724018547}"/>
              </a:ext>
            </a:extLst>
          </p:cNvPr>
          <p:cNvSpPr>
            <a:spLocks noGrp="1"/>
          </p:cNvSpPr>
          <p:nvPr>
            <p:ph type="title"/>
          </p:nvPr>
        </p:nvSpPr>
        <p:spPr>
          <a:xfrm>
            <a:off x="2061964" y="2293684"/>
            <a:ext cx="8064699" cy="1801292"/>
          </a:xfrm>
        </p:spPr>
        <p:txBody>
          <a:bodyPr anchor="b">
            <a:normAutofit/>
          </a:bodyPr>
          <a:lstStyle>
            <a:lvl1pPr algn="ctr">
              <a:defRPr sz="4000">
                <a:solidFill>
                  <a:schemeClr val="tx1"/>
                </a:solidFill>
              </a:defRPr>
            </a:lvl1pPr>
          </a:lstStyle>
          <a:p>
            <a:r>
              <a:rPr lang="fi-FI"/>
              <a:t>Muokkaa ots. perustyyl. napsautt.</a:t>
            </a:r>
          </a:p>
        </p:txBody>
      </p:sp>
      <p:sp>
        <p:nvSpPr>
          <p:cNvPr id="3" name="Nimi"/>
          <p:cNvSpPr>
            <a:spLocks noGrp="1"/>
          </p:cNvSpPr>
          <p:nvPr>
            <p:ph type="subTitle" idx="1" hasCustomPrompt="1"/>
          </p:nvPr>
        </p:nvSpPr>
        <p:spPr>
          <a:xfrm>
            <a:off x="2061964" y="4509120"/>
            <a:ext cx="8064699" cy="504056"/>
          </a:xfrm>
        </p:spPr>
        <p:txBody>
          <a:bodyPr>
            <a:normAutofit/>
          </a:bodyPr>
          <a:lstStyle>
            <a:lvl1pPr marL="0" indent="0" algn="ctr">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i-FI"/>
              <a:t>Nimi Sukunimi</a:t>
            </a:r>
            <a:endParaRPr/>
          </a:p>
        </p:txBody>
      </p:sp>
      <p:sp>
        <p:nvSpPr>
          <p:cNvPr id="5" name="Somekanava">
            <a:extLst>
              <a:ext uri="{FF2B5EF4-FFF2-40B4-BE49-F238E27FC236}">
                <a16:creationId xmlns:a16="http://schemas.microsoft.com/office/drawing/2014/main" id="{DAB28129-D3FC-2645-C9AE-73E2977C53DD}"/>
              </a:ext>
            </a:extLst>
          </p:cNvPr>
          <p:cNvSpPr>
            <a:spLocks noGrp="1"/>
          </p:cNvSpPr>
          <p:nvPr>
            <p:ph type="body" sz="quarter" idx="10" hasCustomPrompt="1"/>
          </p:nvPr>
        </p:nvSpPr>
        <p:spPr>
          <a:xfrm>
            <a:off x="2062163" y="5139189"/>
            <a:ext cx="8064500" cy="576262"/>
          </a:xfrm>
        </p:spPr>
        <p:txBody>
          <a:bodyPr/>
          <a:lstStyle>
            <a:lvl1pPr algn="ctr">
              <a:defRPr>
                <a:solidFill>
                  <a:schemeClr val="bg1"/>
                </a:solidFill>
              </a:defRPr>
            </a:lvl1pPr>
          </a:lstStyle>
          <a:p>
            <a:r>
              <a:rPr lang="fi-FI" sz="2400">
                <a:solidFill>
                  <a:schemeClr val="accent1">
                    <a:lumMod val="75000"/>
                  </a:schemeClr>
                </a:solidFill>
              </a:rPr>
              <a:t>päivämäärä</a:t>
            </a:r>
          </a:p>
        </p:txBody>
      </p:sp>
      <p:pic>
        <p:nvPicPr>
          <p:cNvPr id="7" name="Kuva 6" descr="Kuva, joka sisältää kohteen musta, pimeys&#10;&#10;Kuvaus luotu automaattisesti">
            <a:extLst>
              <a:ext uri="{FF2B5EF4-FFF2-40B4-BE49-F238E27FC236}">
                <a16:creationId xmlns:a16="http://schemas.microsoft.com/office/drawing/2014/main" id="{E31F2BC3-FE29-1335-35C4-0B8FEA6DF3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3175" y="1232466"/>
            <a:ext cx="1942274" cy="1081199"/>
          </a:xfrm>
          <a:prstGeom prst="rect">
            <a:avLst/>
          </a:prstGeom>
        </p:spPr>
      </p:pic>
    </p:spTree>
    <p:extLst>
      <p:ext uri="{BB962C8B-B14F-4D97-AF65-F5344CB8AC3E}">
        <p14:creationId xmlns:p14="http://schemas.microsoft.com/office/powerpoint/2010/main" val="354447451"/>
      </p:ext>
    </p:extLst>
  </p:cSld>
  <p:clrMapOvr>
    <a:masterClrMapping/>
  </p:clrMapOvr>
  <p:extLst>
    <p:ext uri="{DCECCB84-F9BA-43D5-87BE-67443E8EF086}">
      <p15:sldGuideLst xmlns:p15="http://schemas.microsoft.com/office/powerpoint/2012/main">
        <p15:guide id="1" pos="383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tsikkodia keltainen">
    <p:bg>
      <p:bgPr>
        <a:solidFill>
          <a:srgbClr val="FEFF54"/>
        </a:solidFill>
        <a:effectLst/>
      </p:bgPr>
    </p:bg>
    <p:spTree>
      <p:nvGrpSpPr>
        <p:cNvPr id="1" name=""/>
        <p:cNvGrpSpPr/>
        <p:nvPr/>
      </p:nvGrpSpPr>
      <p:grpSpPr>
        <a:xfrm>
          <a:off x="0" y="0"/>
          <a:ext cx="0" cy="0"/>
          <a:chOff x="0" y="0"/>
          <a:chExt cx="0" cy="0"/>
        </a:xfrm>
      </p:grpSpPr>
      <p:sp>
        <p:nvSpPr>
          <p:cNvPr id="11" name="Otsikko">
            <a:extLst>
              <a:ext uri="{FF2B5EF4-FFF2-40B4-BE49-F238E27FC236}">
                <a16:creationId xmlns:a16="http://schemas.microsoft.com/office/drawing/2014/main" id="{79FB9588-FFAD-8C5E-CA19-533724018547}"/>
              </a:ext>
            </a:extLst>
          </p:cNvPr>
          <p:cNvSpPr>
            <a:spLocks noGrp="1"/>
          </p:cNvSpPr>
          <p:nvPr>
            <p:ph type="title"/>
          </p:nvPr>
        </p:nvSpPr>
        <p:spPr>
          <a:xfrm>
            <a:off x="2061964" y="2293684"/>
            <a:ext cx="8064699" cy="1801292"/>
          </a:xfrm>
        </p:spPr>
        <p:txBody>
          <a:bodyPr anchor="b">
            <a:normAutofit/>
          </a:bodyPr>
          <a:lstStyle>
            <a:lvl1pPr algn="ctr">
              <a:defRPr sz="4000">
                <a:solidFill>
                  <a:schemeClr val="tx1"/>
                </a:solidFill>
                <a:latin typeface="+mj-lt"/>
              </a:defRPr>
            </a:lvl1pPr>
          </a:lstStyle>
          <a:p>
            <a:r>
              <a:rPr lang="fi-FI"/>
              <a:t>Muokkaa ots. perustyyl. napsautt.</a:t>
            </a:r>
          </a:p>
        </p:txBody>
      </p:sp>
      <p:sp>
        <p:nvSpPr>
          <p:cNvPr id="3" name="Nimi"/>
          <p:cNvSpPr>
            <a:spLocks noGrp="1"/>
          </p:cNvSpPr>
          <p:nvPr>
            <p:ph type="subTitle" idx="1" hasCustomPrompt="1"/>
          </p:nvPr>
        </p:nvSpPr>
        <p:spPr>
          <a:xfrm>
            <a:off x="2061964" y="4509120"/>
            <a:ext cx="8064699" cy="504056"/>
          </a:xfrm>
        </p:spPr>
        <p:txBody>
          <a:bodyPr>
            <a:normAutofit/>
          </a:bodyPr>
          <a:lstStyle>
            <a:lvl1pPr marL="0" indent="0" algn="ctr">
              <a:buNone/>
              <a:defRPr sz="2800">
                <a:solidFill>
                  <a:schemeClr val="tx1"/>
                </a:solidFill>
                <a:latin typeface="+mn-l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i-FI"/>
              <a:t>Nimi Sukunimi</a:t>
            </a:r>
            <a:endParaRPr/>
          </a:p>
        </p:txBody>
      </p:sp>
      <p:sp>
        <p:nvSpPr>
          <p:cNvPr id="4" name="Somekanava">
            <a:extLst>
              <a:ext uri="{FF2B5EF4-FFF2-40B4-BE49-F238E27FC236}">
                <a16:creationId xmlns:a16="http://schemas.microsoft.com/office/drawing/2014/main" id="{DD0502E3-8198-7AB0-3936-28E7B81C6328}"/>
              </a:ext>
            </a:extLst>
          </p:cNvPr>
          <p:cNvSpPr>
            <a:spLocks noGrp="1"/>
          </p:cNvSpPr>
          <p:nvPr>
            <p:ph type="body" sz="quarter" idx="10" hasCustomPrompt="1"/>
          </p:nvPr>
        </p:nvSpPr>
        <p:spPr>
          <a:xfrm>
            <a:off x="2062163" y="5139189"/>
            <a:ext cx="8064500" cy="576262"/>
          </a:xfrm>
        </p:spPr>
        <p:txBody>
          <a:bodyPr/>
          <a:lstStyle>
            <a:lvl1pPr algn="ctr">
              <a:defRPr>
                <a:solidFill>
                  <a:schemeClr val="bg1"/>
                </a:solidFill>
                <a:latin typeface="+mn-lt"/>
              </a:defRPr>
            </a:lvl1pPr>
          </a:lstStyle>
          <a:p>
            <a:r>
              <a:rPr lang="fi-FI" sz="2400">
                <a:solidFill>
                  <a:schemeClr val="accent1">
                    <a:lumMod val="75000"/>
                  </a:schemeClr>
                </a:solidFill>
              </a:rPr>
              <a:t>päivämäärä</a:t>
            </a:r>
          </a:p>
        </p:txBody>
      </p:sp>
      <p:pic>
        <p:nvPicPr>
          <p:cNvPr id="5" name="Kuva 4" descr="Kuva, joka sisältää kohteen musta, pimeys&#10;&#10;Kuvaus luotu automaattisesti">
            <a:extLst>
              <a:ext uri="{FF2B5EF4-FFF2-40B4-BE49-F238E27FC236}">
                <a16:creationId xmlns:a16="http://schemas.microsoft.com/office/drawing/2014/main" id="{B08F618D-13FE-EE80-B286-6723576A8F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3175" y="1232466"/>
            <a:ext cx="1942274" cy="1081199"/>
          </a:xfrm>
          <a:prstGeom prst="rect">
            <a:avLst/>
          </a:prstGeom>
        </p:spPr>
      </p:pic>
    </p:spTree>
    <p:extLst>
      <p:ext uri="{BB962C8B-B14F-4D97-AF65-F5344CB8AC3E}">
        <p14:creationId xmlns:p14="http://schemas.microsoft.com/office/powerpoint/2010/main" val="753043886"/>
      </p:ext>
    </p:extLst>
  </p:cSld>
  <p:clrMapOvr>
    <a:masterClrMapping/>
  </p:clrMapOvr>
  <p:extLst>
    <p:ext uri="{DCECCB84-F9BA-43D5-87BE-67443E8EF086}">
      <p15:sldGuideLst xmlns:p15="http://schemas.microsoft.com/office/powerpoint/2012/main">
        <p15:guide id="1" pos="383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tsikkodia vihreä">
    <p:bg>
      <p:bgPr>
        <a:solidFill>
          <a:srgbClr val="00D6B3"/>
        </a:solidFill>
        <a:effectLst/>
      </p:bgPr>
    </p:bg>
    <p:spTree>
      <p:nvGrpSpPr>
        <p:cNvPr id="1" name=""/>
        <p:cNvGrpSpPr/>
        <p:nvPr/>
      </p:nvGrpSpPr>
      <p:grpSpPr>
        <a:xfrm>
          <a:off x="0" y="0"/>
          <a:ext cx="0" cy="0"/>
          <a:chOff x="0" y="0"/>
          <a:chExt cx="0" cy="0"/>
        </a:xfrm>
      </p:grpSpPr>
      <p:sp>
        <p:nvSpPr>
          <p:cNvPr id="11" name="Otsikko">
            <a:extLst>
              <a:ext uri="{FF2B5EF4-FFF2-40B4-BE49-F238E27FC236}">
                <a16:creationId xmlns:a16="http://schemas.microsoft.com/office/drawing/2014/main" id="{79FB9588-FFAD-8C5E-CA19-533724018547}"/>
              </a:ext>
            </a:extLst>
          </p:cNvPr>
          <p:cNvSpPr>
            <a:spLocks noGrp="1"/>
          </p:cNvSpPr>
          <p:nvPr>
            <p:ph type="title"/>
          </p:nvPr>
        </p:nvSpPr>
        <p:spPr>
          <a:xfrm>
            <a:off x="2061964" y="2293684"/>
            <a:ext cx="8064699" cy="1801292"/>
          </a:xfrm>
        </p:spPr>
        <p:txBody>
          <a:bodyPr anchor="b">
            <a:normAutofit/>
          </a:bodyPr>
          <a:lstStyle>
            <a:lvl1pPr algn="ctr">
              <a:defRPr sz="4000">
                <a:solidFill>
                  <a:schemeClr val="tx1"/>
                </a:solidFill>
                <a:latin typeface="+mj-lt"/>
              </a:defRPr>
            </a:lvl1pPr>
          </a:lstStyle>
          <a:p>
            <a:r>
              <a:rPr lang="fi-FI"/>
              <a:t>Muokkaa ots. perustyyl. napsautt.</a:t>
            </a:r>
          </a:p>
        </p:txBody>
      </p:sp>
      <p:sp>
        <p:nvSpPr>
          <p:cNvPr id="3" name="Nimi"/>
          <p:cNvSpPr>
            <a:spLocks noGrp="1"/>
          </p:cNvSpPr>
          <p:nvPr>
            <p:ph type="subTitle" idx="1" hasCustomPrompt="1"/>
          </p:nvPr>
        </p:nvSpPr>
        <p:spPr>
          <a:xfrm>
            <a:off x="2061964" y="4509120"/>
            <a:ext cx="8064699" cy="504056"/>
          </a:xfrm>
        </p:spPr>
        <p:txBody>
          <a:bodyPr>
            <a:normAutofit/>
          </a:bodyPr>
          <a:lstStyle>
            <a:lvl1pPr marL="0" indent="0" algn="ctr">
              <a:buNone/>
              <a:defRPr sz="2800">
                <a:solidFill>
                  <a:schemeClr val="tx1"/>
                </a:solidFill>
                <a:latin typeface="+mn-l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i-FI"/>
              <a:t>Nimi Sukunimi</a:t>
            </a:r>
            <a:endParaRPr/>
          </a:p>
        </p:txBody>
      </p:sp>
      <p:sp>
        <p:nvSpPr>
          <p:cNvPr id="4" name="Somekanava">
            <a:extLst>
              <a:ext uri="{FF2B5EF4-FFF2-40B4-BE49-F238E27FC236}">
                <a16:creationId xmlns:a16="http://schemas.microsoft.com/office/drawing/2014/main" id="{641D83D2-26C7-FFCF-643E-69760A2A4329}"/>
              </a:ext>
            </a:extLst>
          </p:cNvPr>
          <p:cNvSpPr>
            <a:spLocks noGrp="1"/>
          </p:cNvSpPr>
          <p:nvPr>
            <p:ph type="body" sz="quarter" idx="10" hasCustomPrompt="1"/>
          </p:nvPr>
        </p:nvSpPr>
        <p:spPr>
          <a:xfrm>
            <a:off x="2062163" y="5139189"/>
            <a:ext cx="8064500" cy="576262"/>
          </a:xfrm>
        </p:spPr>
        <p:txBody>
          <a:bodyPr/>
          <a:lstStyle>
            <a:lvl1pPr algn="ctr">
              <a:defRPr>
                <a:solidFill>
                  <a:schemeClr val="bg1"/>
                </a:solidFill>
                <a:latin typeface="+mn-lt"/>
              </a:defRPr>
            </a:lvl1pPr>
          </a:lstStyle>
          <a:p>
            <a:r>
              <a:rPr lang="fi-FI" sz="2400">
                <a:solidFill>
                  <a:schemeClr val="accent1">
                    <a:lumMod val="75000"/>
                  </a:schemeClr>
                </a:solidFill>
              </a:rPr>
              <a:t>@somekanava</a:t>
            </a:r>
          </a:p>
        </p:txBody>
      </p:sp>
      <p:pic>
        <p:nvPicPr>
          <p:cNvPr id="5" name="Kuva 4" descr="Kuva, joka sisältää kohteen musta, pimeys&#10;&#10;Kuvaus luotu automaattisesti">
            <a:extLst>
              <a:ext uri="{FF2B5EF4-FFF2-40B4-BE49-F238E27FC236}">
                <a16:creationId xmlns:a16="http://schemas.microsoft.com/office/drawing/2014/main" id="{8536B260-469E-F710-37CA-441ED00879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3175" y="1232466"/>
            <a:ext cx="1942274" cy="1081199"/>
          </a:xfrm>
          <a:prstGeom prst="rect">
            <a:avLst/>
          </a:prstGeom>
        </p:spPr>
      </p:pic>
    </p:spTree>
    <p:extLst>
      <p:ext uri="{BB962C8B-B14F-4D97-AF65-F5344CB8AC3E}">
        <p14:creationId xmlns:p14="http://schemas.microsoft.com/office/powerpoint/2010/main" val="3283010971"/>
      </p:ext>
    </p:extLst>
  </p:cSld>
  <p:clrMapOvr>
    <a:masterClrMapping/>
  </p:clrMapOvr>
  <p:extLst>
    <p:ext uri="{DCECCB84-F9BA-43D5-87BE-67443E8EF086}">
      <p15:sldGuideLst xmlns:p15="http://schemas.microsoft.com/office/powerpoint/2012/main">
        <p15:guide id="1" pos="383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tsikkodia turkoosi">
    <p:bg>
      <p:bgPr>
        <a:solidFill>
          <a:srgbClr val="45FFFF"/>
        </a:solidFill>
        <a:effectLst/>
      </p:bgPr>
    </p:bg>
    <p:spTree>
      <p:nvGrpSpPr>
        <p:cNvPr id="1" name=""/>
        <p:cNvGrpSpPr/>
        <p:nvPr/>
      </p:nvGrpSpPr>
      <p:grpSpPr>
        <a:xfrm>
          <a:off x="0" y="0"/>
          <a:ext cx="0" cy="0"/>
          <a:chOff x="0" y="0"/>
          <a:chExt cx="0" cy="0"/>
        </a:xfrm>
      </p:grpSpPr>
      <p:sp>
        <p:nvSpPr>
          <p:cNvPr id="11" name="Otsikko">
            <a:extLst>
              <a:ext uri="{FF2B5EF4-FFF2-40B4-BE49-F238E27FC236}">
                <a16:creationId xmlns:a16="http://schemas.microsoft.com/office/drawing/2014/main" id="{79FB9588-FFAD-8C5E-CA19-533724018547}"/>
              </a:ext>
            </a:extLst>
          </p:cNvPr>
          <p:cNvSpPr>
            <a:spLocks noGrp="1"/>
          </p:cNvSpPr>
          <p:nvPr>
            <p:ph type="title"/>
          </p:nvPr>
        </p:nvSpPr>
        <p:spPr>
          <a:xfrm>
            <a:off x="2061964" y="2293684"/>
            <a:ext cx="8064699" cy="1801292"/>
          </a:xfrm>
        </p:spPr>
        <p:txBody>
          <a:bodyPr anchor="b">
            <a:normAutofit/>
          </a:bodyPr>
          <a:lstStyle>
            <a:lvl1pPr algn="ctr">
              <a:defRPr sz="4000">
                <a:solidFill>
                  <a:schemeClr val="tx1"/>
                </a:solidFill>
                <a:latin typeface="+mj-lt"/>
              </a:defRPr>
            </a:lvl1pPr>
          </a:lstStyle>
          <a:p>
            <a:r>
              <a:rPr lang="fi-FI"/>
              <a:t>Muokkaa ots. perustyyl. napsautt.</a:t>
            </a:r>
          </a:p>
        </p:txBody>
      </p:sp>
      <p:sp>
        <p:nvSpPr>
          <p:cNvPr id="3" name="Nimi"/>
          <p:cNvSpPr>
            <a:spLocks noGrp="1"/>
          </p:cNvSpPr>
          <p:nvPr>
            <p:ph type="subTitle" idx="1" hasCustomPrompt="1"/>
          </p:nvPr>
        </p:nvSpPr>
        <p:spPr>
          <a:xfrm>
            <a:off x="2061964" y="4509120"/>
            <a:ext cx="8064699" cy="504056"/>
          </a:xfrm>
        </p:spPr>
        <p:txBody>
          <a:bodyPr>
            <a:normAutofit/>
          </a:bodyPr>
          <a:lstStyle>
            <a:lvl1pPr marL="0" indent="0" algn="ctr">
              <a:buNone/>
              <a:defRPr sz="2800">
                <a:solidFill>
                  <a:schemeClr val="tx1"/>
                </a:solidFill>
                <a:latin typeface="+mn-l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i-FI"/>
              <a:t>Nimi Sukunimi</a:t>
            </a:r>
            <a:endParaRPr/>
          </a:p>
        </p:txBody>
      </p:sp>
      <p:sp>
        <p:nvSpPr>
          <p:cNvPr id="4" name="Somekanava">
            <a:extLst>
              <a:ext uri="{FF2B5EF4-FFF2-40B4-BE49-F238E27FC236}">
                <a16:creationId xmlns:a16="http://schemas.microsoft.com/office/drawing/2014/main" id="{67CB6057-4E4F-8388-D2DB-0A0C723D1453}"/>
              </a:ext>
            </a:extLst>
          </p:cNvPr>
          <p:cNvSpPr>
            <a:spLocks noGrp="1"/>
          </p:cNvSpPr>
          <p:nvPr>
            <p:ph type="body" sz="quarter" idx="10" hasCustomPrompt="1"/>
          </p:nvPr>
        </p:nvSpPr>
        <p:spPr>
          <a:xfrm>
            <a:off x="2062163" y="5139189"/>
            <a:ext cx="8064500" cy="576262"/>
          </a:xfrm>
        </p:spPr>
        <p:txBody>
          <a:bodyPr/>
          <a:lstStyle>
            <a:lvl1pPr algn="ctr">
              <a:defRPr>
                <a:solidFill>
                  <a:schemeClr val="bg1"/>
                </a:solidFill>
                <a:latin typeface="+mn-lt"/>
              </a:defRPr>
            </a:lvl1pPr>
          </a:lstStyle>
          <a:p>
            <a:r>
              <a:rPr lang="fi-FI" sz="2400">
                <a:solidFill>
                  <a:schemeClr val="accent1">
                    <a:lumMod val="75000"/>
                  </a:schemeClr>
                </a:solidFill>
              </a:rPr>
              <a:t>päivämäärä</a:t>
            </a:r>
          </a:p>
        </p:txBody>
      </p:sp>
      <p:pic>
        <p:nvPicPr>
          <p:cNvPr id="5" name="Kuva 4" descr="Kuva, joka sisältää kohteen musta, pimeys&#10;&#10;Kuvaus luotu automaattisesti">
            <a:extLst>
              <a:ext uri="{FF2B5EF4-FFF2-40B4-BE49-F238E27FC236}">
                <a16:creationId xmlns:a16="http://schemas.microsoft.com/office/drawing/2014/main" id="{6433451F-2802-25E3-75C0-BB1FE0709D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3175" y="1232466"/>
            <a:ext cx="1942274" cy="1081199"/>
          </a:xfrm>
          <a:prstGeom prst="rect">
            <a:avLst/>
          </a:prstGeom>
        </p:spPr>
      </p:pic>
    </p:spTree>
    <p:extLst>
      <p:ext uri="{BB962C8B-B14F-4D97-AF65-F5344CB8AC3E}">
        <p14:creationId xmlns:p14="http://schemas.microsoft.com/office/powerpoint/2010/main" val="2223905849"/>
      </p:ext>
    </p:extLst>
  </p:cSld>
  <p:clrMapOvr>
    <a:masterClrMapping/>
  </p:clrMapOvr>
  <p:extLst>
    <p:ext uri="{DCECCB84-F9BA-43D5-87BE-67443E8EF086}">
      <p15:sldGuideLst xmlns:p15="http://schemas.microsoft.com/office/powerpoint/2012/main">
        <p15:guide id="1" pos="383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ksti"/>
          <p:cNvSpPr>
            <a:spLocks noGrp="1"/>
          </p:cNvSpPr>
          <p:nvPr>
            <p:ph type="body" idx="1"/>
          </p:nvPr>
        </p:nvSpPr>
        <p:spPr>
          <a:xfrm>
            <a:off x="1218882" y="1557338"/>
            <a:ext cx="10708005" cy="4614862"/>
          </a:xfrm>
          <a:prstGeom prst="rect">
            <a:avLst/>
          </a:prstGeom>
        </p:spPr>
        <p:txBody>
          <a:bodyPr vert="horz" lIns="0" tIns="0" rIns="0" bIns="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2" name="Otsikko"/>
          <p:cNvSpPr>
            <a:spLocks noGrp="1"/>
          </p:cNvSpPr>
          <p:nvPr>
            <p:ph type="title"/>
          </p:nvPr>
        </p:nvSpPr>
        <p:spPr>
          <a:xfrm>
            <a:off x="1218883" y="260350"/>
            <a:ext cx="8907780" cy="865188"/>
          </a:xfrm>
          <a:prstGeom prst="rect">
            <a:avLst/>
          </a:prstGeom>
        </p:spPr>
        <p:txBody>
          <a:bodyPr vert="horz" lIns="0" tIns="0" rIns="0" bIns="0" rtlCol="0" anchor="t" anchorCtr="0">
            <a:normAutofit/>
          </a:bodyPr>
          <a:lstStyle/>
          <a:p>
            <a:r>
              <a:rPr lang="fi-FI"/>
              <a:t>Muokkaa </a:t>
            </a:r>
            <a:r>
              <a:rPr lang="fi-FI" err="1"/>
              <a:t>ots</a:t>
            </a:r>
            <a:r>
              <a:rPr lang="fi-FI"/>
              <a:t>. </a:t>
            </a:r>
            <a:r>
              <a:rPr lang="fi-FI" err="1"/>
              <a:t>perustyyl</a:t>
            </a:r>
            <a:r>
              <a:rPr lang="fi-FI"/>
              <a:t>. </a:t>
            </a:r>
            <a:r>
              <a:rPr lang="fi-FI" err="1"/>
              <a:t>napsautt</a:t>
            </a:r>
            <a:r>
              <a:rPr lang="fi-FI"/>
              <a:t>.</a:t>
            </a:r>
            <a:endParaRPr/>
          </a:p>
        </p:txBody>
      </p:sp>
      <p:sp>
        <p:nvSpPr>
          <p:cNvPr id="7" name="PVM">
            <a:extLst>
              <a:ext uri="{FF2B5EF4-FFF2-40B4-BE49-F238E27FC236}">
                <a16:creationId xmlns:a16="http://schemas.microsoft.com/office/drawing/2014/main" id="{1935C98F-2CC4-0171-D545-7A7D6431CAB4}"/>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8" name="Dianro">
            <a:extLst>
              <a:ext uri="{FF2B5EF4-FFF2-40B4-BE49-F238E27FC236}">
                <a16:creationId xmlns:a16="http://schemas.microsoft.com/office/drawing/2014/main" id="{DC0EE260-B252-3A07-F146-287C65CF91F8}"/>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9" name="Alaviite">
            <a:extLst>
              <a:ext uri="{FF2B5EF4-FFF2-40B4-BE49-F238E27FC236}">
                <a16:creationId xmlns:a16="http://schemas.microsoft.com/office/drawing/2014/main" id="{7443E4AA-EA32-0C09-4871-7F47C3BA6BCB}"/>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pic>
        <p:nvPicPr>
          <p:cNvPr id="5" name="Kuva 4" descr="Kuva, joka sisältää kohteen Värikkyys&#10;&#10;Kuvaus luotu automaattisesti">
            <a:extLst>
              <a:ext uri="{FF2B5EF4-FFF2-40B4-BE49-F238E27FC236}">
                <a16:creationId xmlns:a16="http://schemas.microsoft.com/office/drawing/2014/main" id="{9A9800D3-728F-06FF-58C7-82F76F21AAC0}"/>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10270948" y="163550"/>
            <a:ext cx="1728120" cy="961987"/>
          </a:xfrm>
          <a:prstGeom prst="rect">
            <a:avLst/>
          </a:prstGeom>
        </p:spPr>
      </p:pic>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83" r:id="rId3"/>
    <p:sldLayoutId id="2147483681" r:id="rId4"/>
    <p:sldLayoutId id="2147483661" r:id="rId5"/>
    <p:sldLayoutId id="2147483668" r:id="rId6"/>
    <p:sldLayoutId id="2147483669" r:id="rId7"/>
    <p:sldLayoutId id="2147483671" r:id="rId8"/>
    <p:sldLayoutId id="2147483672" r:id="rId9"/>
    <p:sldLayoutId id="2147483651" r:id="rId10"/>
    <p:sldLayoutId id="2147483660" r:id="rId11"/>
    <p:sldLayoutId id="2147483674" r:id="rId12"/>
    <p:sldLayoutId id="2147483675" r:id="rId13"/>
    <p:sldLayoutId id="2147483684" r:id="rId14"/>
    <p:sldLayoutId id="2147483662" r:id="rId15"/>
    <p:sldLayoutId id="2147483650" r:id="rId16"/>
    <p:sldLayoutId id="2147483676" r:id="rId17"/>
    <p:sldLayoutId id="2147483677" r:id="rId18"/>
    <p:sldLayoutId id="2147483663" r:id="rId19"/>
    <p:sldLayoutId id="2147483687" r:id="rId20"/>
    <p:sldLayoutId id="2147483691" r:id="rId21"/>
    <p:sldLayoutId id="2147483664" r:id="rId22"/>
    <p:sldLayoutId id="2147483689" r:id="rId23"/>
    <p:sldLayoutId id="2147483690" r:id="rId24"/>
    <p:sldLayoutId id="2147483665" r:id="rId25"/>
    <p:sldLayoutId id="2147483678" r:id="rId26"/>
    <p:sldLayoutId id="2147483688" r:id="rId27"/>
    <p:sldLayoutId id="2147483652" r:id="rId28"/>
    <p:sldLayoutId id="2147483653" r:id="rId29"/>
    <p:sldLayoutId id="2147483656" r:id="rId30"/>
    <p:sldLayoutId id="2147483666" r:id="rId31"/>
    <p:sldLayoutId id="2147483679" r:id="rId32"/>
    <p:sldLayoutId id="2147483686" r:id="rId33"/>
    <p:sldLayoutId id="2147483680" r:id="rId34"/>
    <p:sldLayoutId id="2147483685" r:id="rId35"/>
    <p:sldLayoutId id="2147483654" r:id="rId36"/>
    <p:sldLayoutId id="2147483657" r:id="rId37"/>
    <p:sldLayoutId id="2147483682" r:id="rId38"/>
  </p:sldLayoutIdLst>
  <p:hf hdr="0"/>
  <p:txStyles>
    <p:titleStyle>
      <a:lvl1pPr algn="l" defTabSz="1218987" rtl="0" eaLnBrk="1" latinLnBrk="0" hangingPunct="1">
        <a:spcBef>
          <a:spcPct val="0"/>
        </a:spcBef>
        <a:buNone/>
        <a:defRPr sz="3200" b="1" i="0" kern="1200">
          <a:solidFill>
            <a:schemeClr val="tx1"/>
          </a:solidFill>
          <a:latin typeface="+mj-lt"/>
          <a:ea typeface="Roboto Condensed" panose="02000000000000000000" pitchFamily="2" charset="0"/>
          <a:cs typeface="+mj-cs"/>
        </a:defRPr>
      </a:lvl1pPr>
    </p:titleStyle>
    <p:bodyStyle>
      <a:lvl1pPr marL="0" indent="0" algn="l" defTabSz="1218987" rtl="0" eaLnBrk="1" latinLnBrk="0" hangingPunct="1">
        <a:lnSpc>
          <a:spcPct val="90000"/>
        </a:lnSpc>
        <a:spcBef>
          <a:spcPts val="1800"/>
        </a:spcBef>
        <a:buClr>
          <a:schemeClr val="accent1">
            <a:lumMod val="75000"/>
          </a:schemeClr>
        </a:buClr>
        <a:buFont typeface="Arial" pitchFamily="34" charset="0"/>
        <a:buNone/>
        <a:defRPr sz="24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Normaali järjestelmäfontti"/>
        <a:buChar char="▸"/>
        <a:defRPr sz="20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Normaali järjestelmäfontti"/>
        <a:buChar char="▸"/>
        <a:defRPr sz="18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Normaali järjestelmäfontti"/>
        <a:buChar char="▸"/>
        <a:defRPr sz="18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Normaali järjestelmäfontti"/>
        <a:buChar char="▸"/>
        <a:defRPr sz="18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6502" userDrawn="1">
          <p15:clr>
            <a:srgbClr val="F26B43"/>
          </p15:clr>
        </p15:guide>
        <p15:guide id="3" orient="horz" pos="709" userDrawn="1">
          <p15:clr>
            <a:srgbClr val="F26B43"/>
          </p15:clr>
        </p15:guide>
        <p15:guide id="4" orient="horz" pos="981" userDrawn="1">
          <p15:clr>
            <a:srgbClr val="F26B43"/>
          </p15:clr>
        </p15:guide>
        <p15:guide id="5" orient="horz" pos="4201" userDrawn="1">
          <p15:clr>
            <a:srgbClr val="F26B43"/>
          </p15:clr>
        </p15:guide>
        <p15:guide id="6" orient="horz" pos="4110" userDrawn="1">
          <p15:clr>
            <a:srgbClr val="F26B43"/>
          </p15:clr>
        </p15:guide>
        <p15:guide id="7" orient="horz" pos="3974" userDrawn="1">
          <p15:clr>
            <a:srgbClr val="F26B43"/>
          </p15:clr>
        </p15:guide>
        <p15:guide id="8" pos="165" userDrawn="1">
          <p15:clr>
            <a:srgbClr val="F26B43"/>
          </p15:clr>
        </p15:guide>
        <p15:guide id="9" pos="7513" userDrawn="1">
          <p15:clr>
            <a:srgbClr val="F26B43"/>
          </p15:clr>
        </p15:guide>
        <p15:guide id="10" pos="6379" userDrawn="1">
          <p15:clr>
            <a:srgbClr val="F26B43"/>
          </p15:clr>
        </p15:guide>
        <p15:guide id="11" pos="755" userDrawn="1">
          <p15:clr>
            <a:srgbClr val="F26B43"/>
          </p15:clr>
        </p15:guide>
        <p15:guide id="12" pos="7435" userDrawn="1">
          <p15:clr>
            <a:srgbClr val="F26B43"/>
          </p15:clr>
        </p15:guide>
        <p15:guide id="13" pos="6580" userDrawn="1">
          <p15:clr>
            <a:srgbClr val="F26B43"/>
          </p15:clr>
        </p15:guide>
        <p15:guide id="14" pos="24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hyperlink" Target="https://www.uutismediakasvatus.fi/uutisjahti/" TargetMode="External"/><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28.pn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hyperlink" Target="https://www.uutismediat.fi/sanomalehtihaku/"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4CCFFD-E213-4B1F-8C67-3EF759BA5258}"/>
              </a:ext>
            </a:extLst>
          </p:cNvPr>
          <p:cNvSpPr>
            <a:spLocks noGrp="1"/>
          </p:cNvSpPr>
          <p:nvPr>
            <p:ph type="title"/>
          </p:nvPr>
        </p:nvSpPr>
        <p:spPr/>
        <p:txBody>
          <a:bodyPr/>
          <a:lstStyle/>
          <a:p>
            <a:r>
              <a:rPr lang="fi-FI" dirty="0"/>
              <a:t>Uutisjahti – 10 tuntivinkkiä </a:t>
            </a:r>
            <a:br>
              <a:rPr lang="fi-FI" dirty="0"/>
            </a:br>
            <a:r>
              <a:rPr lang="fi-FI" dirty="0"/>
              <a:t>yläkouluun</a:t>
            </a:r>
          </a:p>
        </p:txBody>
      </p:sp>
      <p:sp>
        <p:nvSpPr>
          <p:cNvPr id="4" name="Alaotsikko 3">
            <a:extLst>
              <a:ext uri="{FF2B5EF4-FFF2-40B4-BE49-F238E27FC236}">
                <a16:creationId xmlns:a16="http://schemas.microsoft.com/office/drawing/2014/main" id="{7CCB8859-D3EC-5971-E71E-C9555B71B239}"/>
              </a:ext>
            </a:extLst>
          </p:cNvPr>
          <p:cNvSpPr>
            <a:spLocks noGrp="1"/>
          </p:cNvSpPr>
          <p:nvPr>
            <p:ph type="subTitle" idx="1"/>
          </p:nvPr>
        </p:nvSpPr>
        <p:spPr>
          <a:xfrm>
            <a:off x="2061964" y="4254710"/>
            <a:ext cx="8064699" cy="1190513"/>
          </a:xfrm>
        </p:spPr>
        <p:txBody>
          <a:bodyPr>
            <a:normAutofit/>
          </a:bodyPr>
          <a:lstStyle/>
          <a:p>
            <a:endParaRPr lang="fi-FI" sz="1800"/>
          </a:p>
          <a:p>
            <a:r>
              <a:rPr lang="fi-FI" sz="1800"/>
              <a:t>Vinkkeihin on merkitty, mihin Uutisjahdin haasteeseen ne erityisen hyvin sopivat. Niitä voi kuitenkin soveltaa myös muihin haasteisiin.</a:t>
            </a:r>
          </a:p>
        </p:txBody>
      </p:sp>
    </p:spTree>
    <p:extLst>
      <p:ext uri="{BB962C8B-B14F-4D97-AF65-F5344CB8AC3E}">
        <p14:creationId xmlns:p14="http://schemas.microsoft.com/office/powerpoint/2010/main" val="506918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93252-BD3D-08ED-9615-4DE57BC6103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18D7B3A-B5E3-63CF-BBAD-63E38D56388F}"/>
              </a:ext>
            </a:extLst>
          </p:cNvPr>
          <p:cNvSpPr>
            <a:spLocks noGrp="1"/>
          </p:cNvSpPr>
          <p:nvPr>
            <p:ph type="title"/>
          </p:nvPr>
        </p:nvSpPr>
        <p:spPr/>
        <p:txBody>
          <a:bodyPr>
            <a:normAutofit/>
          </a:bodyPr>
          <a:lstStyle/>
          <a:p>
            <a:r>
              <a:rPr lang="fi-FI" sz="1800" dirty="0">
                <a:solidFill>
                  <a:srgbClr val="2D5FEB"/>
                </a:solidFill>
              </a:rPr>
              <a:t>HAASTE: PUREUDUTAAN PAIKALLISUUTISIIN</a:t>
            </a:r>
            <a:br>
              <a:rPr lang="fi-FI" dirty="0"/>
            </a:br>
            <a:r>
              <a:rPr lang="fi-FI" dirty="0"/>
              <a:t>7. Henkilö haastateltavana </a:t>
            </a:r>
          </a:p>
        </p:txBody>
      </p:sp>
      <p:sp>
        <p:nvSpPr>
          <p:cNvPr id="3" name="Tekstin paikkamerkki 2">
            <a:extLst>
              <a:ext uri="{FF2B5EF4-FFF2-40B4-BE49-F238E27FC236}">
                <a16:creationId xmlns:a16="http://schemas.microsoft.com/office/drawing/2014/main" id="{9917EC80-DE1E-68B5-D7AA-489F8E88EB93}"/>
              </a:ext>
            </a:extLst>
          </p:cNvPr>
          <p:cNvSpPr>
            <a:spLocks noGrp="1"/>
          </p:cNvSpPr>
          <p:nvPr>
            <p:ph idx="1"/>
          </p:nvPr>
        </p:nvSpPr>
        <p:spPr>
          <a:xfrm>
            <a:off x="1838260" y="1557338"/>
            <a:ext cx="8901275" cy="4614862"/>
          </a:xfrm>
        </p:spPr>
        <p:txBody>
          <a:bodyPr>
            <a:normAutofit fontScale="85000" lnSpcReduction="20000"/>
          </a:bodyPr>
          <a:lstStyle/>
          <a:p>
            <a:r>
              <a:rPr lang="fi-FI" sz="2000" b="1" dirty="0"/>
              <a:t>Tavoite: </a:t>
            </a:r>
            <a:r>
              <a:rPr lang="fi-FI" sz="2000" dirty="0"/>
              <a:t>Tutustutaan henkilöhaastatteluun juttutyyppinä ja opitaan tekemään lyhyt haastattelu </a:t>
            </a:r>
          </a:p>
          <a:p>
            <a:r>
              <a:rPr lang="fi-FI" sz="2000" b="1" dirty="0"/>
              <a:t>Kesto: </a:t>
            </a:r>
            <a:r>
              <a:rPr lang="fi-FI" sz="2000" dirty="0"/>
              <a:t>1–3 oppituntia</a:t>
            </a:r>
          </a:p>
          <a:p>
            <a:r>
              <a:rPr lang="fi-FI" sz="2000" b="1" dirty="0"/>
              <a:t>Mitä tarvitaan? </a:t>
            </a:r>
            <a:r>
              <a:rPr lang="fi-FI" sz="2000" dirty="0"/>
              <a:t>pääsy paikallismedian sisältöihin, muistiinpanovälineet, puhelin </a:t>
            </a:r>
          </a:p>
          <a:p>
            <a:r>
              <a:rPr lang="fi-FI" sz="2000" b="1" dirty="0"/>
              <a:t>Tee näin: </a:t>
            </a:r>
            <a:r>
              <a:rPr lang="fi-FI" sz="2000" dirty="0"/>
              <a:t>Etsikää aluksi omasta paikallismediasta erilaisia henkilöhaastatteluja. Valitkaa niistä yksi ja miettikää, mikä kysymyksiä toimittaja on kysynyt haastateltavalta. </a:t>
            </a:r>
          </a:p>
          <a:p>
            <a:r>
              <a:rPr lang="fi-FI" sz="2000" dirty="0"/>
              <a:t>Miettikää, ketä paikallista henkilöä itse tahtoisitte haastatella ja mistä aiheesta. Valitkaa haastateltava ja suunnitelkaa haastattelukysymykset. </a:t>
            </a:r>
          </a:p>
          <a:p>
            <a:r>
              <a:rPr lang="fi-FI" sz="2000" dirty="0"/>
              <a:t>Halutessanne voitte toteuttaa myös varsinaiset haastattelut. Etsikää haastateltavan yhteystiedot ja sopikaa haastattelusta. Miettikää, haluatteko tavata livenä vai toteuttaa haastattelun soittamalla, ääniviestein tai sähköpostitse. Jos toteutatte haastattelun livenä tai soittamalla, tehkää haastattelun aikana muistiinpanoja ja kysykää tarkentavia kysymyksiä. Kirjoittakaa haastattelu ja miettikää sille otsikko. Julkaiskaa jutut valitsemallanne alustalla.</a:t>
            </a:r>
          </a:p>
        </p:txBody>
      </p:sp>
      <p:sp>
        <p:nvSpPr>
          <p:cNvPr id="6" name="Alatunnisteen paikkamerkki 5">
            <a:extLst>
              <a:ext uri="{FF2B5EF4-FFF2-40B4-BE49-F238E27FC236}">
                <a16:creationId xmlns:a16="http://schemas.microsoft.com/office/drawing/2014/main" id="{2522F8D3-3C3C-FE3B-8350-1218CF148ACE}"/>
              </a:ext>
            </a:extLst>
          </p:cNvPr>
          <p:cNvSpPr>
            <a:spLocks noGrp="1"/>
          </p:cNvSpPr>
          <p:nvPr>
            <p:ph type="ftr" sz="quarter" idx="3"/>
          </p:nvPr>
        </p:nvSpPr>
        <p:spPr/>
        <p:txBody>
          <a:bodyPr/>
          <a:lstStyle/>
          <a:p>
            <a:r>
              <a:rPr lang="fi-FI" dirty="0"/>
              <a:t>Uutisjahti – 10 tuntivinkkiä yläkouluun</a:t>
            </a:r>
            <a:endParaRPr lang="en-US" dirty="0"/>
          </a:p>
          <a:p>
            <a:endParaRPr lang="en-US" dirty="0"/>
          </a:p>
        </p:txBody>
      </p:sp>
      <p:sp>
        <p:nvSpPr>
          <p:cNvPr id="7" name="Päivämäärän paikkamerkki 3">
            <a:extLst>
              <a:ext uri="{FF2B5EF4-FFF2-40B4-BE49-F238E27FC236}">
                <a16:creationId xmlns:a16="http://schemas.microsoft.com/office/drawing/2014/main" id="{116FADDA-B574-157E-E4DE-9D10DC8BFA24}"/>
              </a:ext>
            </a:extLst>
          </p:cNvPr>
          <p:cNvSpPr>
            <a:spLocks noGrp="1"/>
          </p:cNvSpPr>
          <p:nvPr>
            <p:ph type="dt" sz="half" idx="2"/>
          </p:nvPr>
        </p:nvSpPr>
        <p:spPr>
          <a:xfrm>
            <a:off x="10207074" y="6525344"/>
            <a:ext cx="1719986" cy="216024"/>
          </a:xfrm>
        </p:spPr>
        <p:txBody>
          <a:bodyPr/>
          <a:lstStyle/>
          <a:p>
            <a:r>
              <a:rPr lang="fi-FI"/>
              <a:t>SYYSKUU 2025</a:t>
            </a:r>
          </a:p>
        </p:txBody>
      </p:sp>
    </p:spTree>
    <p:extLst>
      <p:ext uri="{BB962C8B-B14F-4D97-AF65-F5344CB8AC3E}">
        <p14:creationId xmlns:p14="http://schemas.microsoft.com/office/powerpoint/2010/main" val="2646260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DB76C-CAB7-9874-140C-6CB5AD7B815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ECEA109-E0B8-0385-865A-7B01669512DB}"/>
              </a:ext>
            </a:extLst>
          </p:cNvPr>
          <p:cNvSpPr>
            <a:spLocks noGrp="1"/>
          </p:cNvSpPr>
          <p:nvPr>
            <p:ph type="title"/>
          </p:nvPr>
        </p:nvSpPr>
        <p:spPr/>
        <p:txBody>
          <a:bodyPr>
            <a:normAutofit/>
          </a:bodyPr>
          <a:lstStyle/>
          <a:p>
            <a:r>
              <a:rPr lang="fi-FI" sz="1800" dirty="0">
                <a:solidFill>
                  <a:srgbClr val="2D5FEB"/>
                </a:solidFill>
              </a:rPr>
              <a:t>HAASTE: PUREUDUTAAN PAIKALLISUUTISIIN</a:t>
            </a:r>
            <a:br>
              <a:rPr lang="fi-FI" dirty="0"/>
            </a:br>
            <a:r>
              <a:rPr lang="fi-FI" dirty="0"/>
              <a:t>8. Mitä kotipaikkakunnalla tapahtuu? </a:t>
            </a:r>
          </a:p>
        </p:txBody>
      </p:sp>
      <p:sp>
        <p:nvSpPr>
          <p:cNvPr id="3" name="Tekstin paikkamerkki 2">
            <a:extLst>
              <a:ext uri="{FF2B5EF4-FFF2-40B4-BE49-F238E27FC236}">
                <a16:creationId xmlns:a16="http://schemas.microsoft.com/office/drawing/2014/main" id="{18D99031-D3B0-72A1-7BED-9750DCAF255D}"/>
              </a:ext>
            </a:extLst>
          </p:cNvPr>
          <p:cNvSpPr>
            <a:spLocks noGrp="1"/>
          </p:cNvSpPr>
          <p:nvPr>
            <p:ph idx="1"/>
          </p:nvPr>
        </p:nvSpPr>
        <p:spPr/>
        <p:txBody>
          <a:bodyPr>
            <a:normAutofit fontScale="92500" lnSpcReduction="10000"/>
          </a:bodyPr>
          <a:lstStyle/>
          <a:p>
            <a:r>
              <a:rPr lang="fi-FI" sz="2000" b="1" dirty="0"/>
              <a:t>Tavoite: </a:t>
            </a:r>
            <a:r>
              <a:rPr lang="fi-FI" sz="2000" dirty="0"/>
              <a:t>Tutustutaan omaan paikallismediaan ja sen kautta oman paikkakunnan puheenaiheisiin sekä paikallisuuteen uutiskriteerinä. Harjoitellaan sisältöjen analysointia ja kriittistä medialukutaitoa. </a:t>
            </a:r>
          </a:p>
          <a:p>
            <a:r>
              <a:rPr lang="fi-FI" sz="2000" b="1" dirty="0"/>
              <a:t>Kesto: </a:t>
            </a:r>
            <a:r>
              <a:rPr lang="fi-FI" sz="2000" dirty="0"/>
              <a:t>noin 45 minuuttia</a:t>
            </a:r>
          </a:p>
          <a:p>
            <a:r>
              <a:rPr lang="fi-FI" sz="2000" b="1" dirty="0"/>
              <a:t>Mitä tarvitaan? </a:t>
            </a:r>
            <a:r>
              <a:rPr lang="fi-FI" sz="2000" dirty="0"/>
              <a:t>Paikallis- tai kaupunkilehden verkkosivusto tai -sovellus </a:t>
            </a:r>
          </a:p>
          <a:p>
            <a:r>
              <a:rPr lang="fi-FI" sz="2000" b="1" dirty="0"/>
              <a:t>Tee näin: </a:t>
            </a:r>
            <a:r>
              <a:rPr lang="fi-FI" sz="2000" dirty="0"/>
              <a:t>Työskennelkää pareittain tai pienryhmissä. Selatkaa oman paikkakunnan paikallis- tai kaupunkilehden verkkosivua ja tutkikaa sen sisältöjä. Mistä aiheista uutisoidaan? Ketkä näkyvät uutisissa? Miten paikallisuus näkyy lehden sisällöissä? Mikä jutuista herättää kiinnostuksenne?  </a:t>
            </a:r>
          </a:p>
          <a:p>
            <a:r>
              <a:rPr lang="fi-FI" sz="2000" dirty="0"/>
              <a:t>Miettikää vielä: Mistä aiheista lehdessä ei kirjoiteta? Entä mitä aiheita toivoisitte siihen lisää? </a:t>
            </a:r>
          </a:p>
        </p:txBody>
      </p:sp>
      <p:sp>
        <p:nvSpPr>
          <p:cNvPr id="6" name="Alatunnisteen paikkamerkki 5">
            <a:extLst>
              <a:ext uri="{FF2B5EF4-FFF2-40B4-BE49-F238E27FC236}">
                <a16:creationId xmlns:a16="http://schemas.microsoft.com/office/drawing/2014/main" id="{0243294F-4B36-9D93-A7B5-33DDB3B20C46}"/>
              </a:ext>
            </a:extLst>
          </p:cNvPr>
          <p:cNvSpPr>
            <a:spLocks noGrp="1"/>
          </p:cNvSpPr>
          <p:nvPr>
            <p:ph type="ftr" sz="quarter" idx="3"/>
          </p:nvPr>
        </p:nvSpPr>
        <p:spPr/>
        <p:txBody>
          <a:bodyPr/>
          <a:lstStyle/>
          <a:p>
            <a:r>
              <a:rPr lang="fi-FI" dirty="0"/>
              <a:t>Uutisjahti – 10 tuntivinkkiä yläkouluun</a:t>
            </a:r>
            <a:endParaRPr lang="en-US" dirty="0"/>
          </a:p>
          <a:p>
            <a:endParaRPr lang="en-US" dirty="0"/>
          </a:p>
        </p:txBody>
      </p:sp>
      <p:sp>
        <p:nvSpPr>
          <p:cNvPr id="7" name="Päivämäärän paikkamerkki 3">
            <a:extLst>
              <a:ext uri="{FF2B5EF4-FFF2-40B4-BE49-F238E27FC236}">
                <a16:creationId xmlns:a16="http://schemas.microsoft.com/office/drawing/2014/main" id="{D491F911-386F-8A9C-C75A-CAC530CD1BFD}"/>
              </a:ext>
            </a:extLst>
          </p:cNvPr>
          <p:cNvSpPr>
            <a:spLocks noGrp="1"/>
          </p:cNvSpPr>
          <p:nvPr>
            <p:ph type="dt" sz="half" idx="2"/>
          </p:nvPr>
        </p:nvSpPr>
        <p:spPr>
          <a:xfrm>
            <a:off x="10207074" y="6525344"/>
            <a:ext cx="1719986" cy="216024"/>
          </a:xfrm>
        </p:spPr>
        <p:txBody>
          <a:bodyPr/>
          <a:lstStyle/>
          <a:p>
            <a:r>
              <a:rPr lang="fi-FI"/>
              <a:t>SYYSKUU 2025</a:t>
            </a:r>
          </a:p>
        </p:txBody>
      </p:sp>
    </p:spTree>
    <p:extLst>
      <p:ext uri="{BB962C8B-B14F-4D97-AF65-F5344CB8AC3E}">
        <p14:creationId xmlns:p14="http://schemas.microsoft.com/office/powerpoint/2010/main" val="2868643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B2CA4-1431-61A1-EBDD-D583E6D7485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BF74A9D-3FD9-C8A0-0406-86EAA95DF778}"/>
              </a:ext>
            </a:extLst>
          </p:cNvPr>
          <p:cNvSpPr>
            <a:spLocks noGrp="1"/>
          </p:cNvSpPr>
          <p:nvPr>
            <p:ph type="title"/>
          </p:nvPr>
        </p:nvSpPr>
        <p:spPr/>
        <p:txBody>
          <a:bodyPr>
            <a:normAutofit/>
          </a:bodyPr>
          <a:lstStyle/>
          <a:p>
            <a:r>
              <a:rPr lang="fi-FI" sz="1800" dirty="0">
                <a:solidFill>
                  <a:srgbClr val="3EE6E6"/>
                </a:solidFill>
              </a:rPr>
              <a:t>HAASTE: LUKUINNOSTAJA</a:t>
            </a:r>
            <a:br>
              <a:rPr lang="fi-FI" dirty="0"/>
            </a:br>
            <a:r>
              <a:rPr lang="fi-FI" dirty="0"/>
              <a:t>9. Uutisalgoritmi – suosittele kuin some!  </a:t>
            </a:r>
          </a:p>
        </p:txBody>
      </p:sp>
      <p:sp>
        <p:nvSpPr>
          <p:cNvPr id="3" name="Tekstin paikkamerkki 2">
            <a:extLst>
              <a:ext uri="{FF2B5EF4-FFF2-40B4-BE49-F238E27FC236}">
                <a16:creationId xmlns:a16="http://schemas.microsoft.com/office/drawing/2014/main" id="{B44BA722-D135-0C88-8641-00307552E1DE}"/>
              </a:ext>
            </a:extLst>
          </p:cNvPr>
          <p:cNvSpPr>
            <a:spLocks noGrp="1"/>
          </p:cNvSpPr>
          <p:nvPr>
            <p:ph idx="1"/>
          </p:nvPr>
        </p:nvSpPr>
        <p:spPr>
          <a:xfrm>
            <a:off x="1838261" y="1557338"/>
            <a:ext cx="9703706" cy="4614862"/>
          </a:xfrm>
        </p:spPr>
        <p:txBody>
          <a:bodyPr>
            <a:normAutofit fontScale="77500" lnSpcReduction="20000"/>
          </a:bodyPr>
          <a:lstStyle/>
          <a:p>
            <a:r>
              <a:rPr lang="fi-FI" sz="2000" b="1" dirty="0"/>
              <a:t>Tavoite: </a:t>
            </a:r>
            <a:r>
              <a:rPr lang="fi-FI" sz="2000" dirty="0"/>
              <a:t>Tutustutaan uutisalgoritmien toimintaan ja harjoitellaan toisten innostamista uutisten äärelle. </a:t>
            </a:r>
          </a:p>
          <a:p>
            <a:r>
              <a:rPr lang="fi-FI" sz="2000" b="1" dirty="0"/>
              <a:t>Kesto: </a:t>
            </a:r>
            <a:r>
              <a:rPr lang="fi-FI" sz="2000" dirty="0"/>
              <a:t>1–2 oppituntia </a:t>
            </a:r>
          </a:p>
          <a:p>
            <a:r>
              <a:rPr lang="fi-FI" sz="2000" b="1" dirty="0"/>
              <a:t>Mitä tarvitaan? </a:t>
            </a:r>
            <a:r>
              <a:rPr lang="fi-FI" sz="2000" dirty="0"/>
              <a:t>Uutissivustoja, muistiinpanovälineet, mahdollisesti </a:t>
            </a:r>
            <a:r>
              <a:rPr lang="fi-FI" sz="2000" dirty="0" err="1"/>
              <a:t>Padlet</a:t>
            </a:r>
            <a:r>
              <a:rPr lang="fi-FI" sz="2000" dirty="0"/>
              <a:t> tai vastaava </a:t>
            </a:r>
          </a:p>
          <a:p>
            <a:r>
              <a:rPr lang="fi-FI" sz="2000" b="1" dirty="0"/>
              <a:t>Tee näin: </a:t>
            </a:r>
            <a:r>
              <a:rPr lang="fi-FI" sz="2000" dirty="0"/>
              <a:t>Keskustelkaa aluksi yhdessä uutisalgoritmeista: Millaisiin uutisiin te olette tänään törmänneet ja missä yhteydessä? Kuinka paljon teidän näkemänne aiheet eroavat toisten näkemistä? Mistä tämä johtuu? Mitä tiedätte somen tai uutissivustojen algoritmeista? Miten ne valitsevat, mitä sisältöjä näytetään kullekin käyttäjälle? Mitkä kaikki asiat vaikuttavat tähän? </a:t>
            </a:r>
          </a:p>
          <a:p>
            <a:r>
              <a:rPr lang="fi-FI" sz="2000" dirty="0"/>
              <a:t>Ryhtykää suosittelijoiksi. Työskennelkää pareittain. Selvittäkää, millaisista aiheista, teemoista ja sisällöistä parinne on kiinnostunut.  Etsikää sitten toisillenne 3–5 uutismedian sisältöä, joiden uskotte kiinnostavan parianne. Kirjoittakaa sisällöistä lyhyet ja houkuttelevat suositustekstit. </a:t>
            </a:r>
          </a:p>
          <a:p>
            <a:r>
              <a:rPr lang="fi-FI" sz="2000" dirty="0"/>
              <a:t>Lukekaa saamanne suositukset. Saitteko luettavaksi jotain, mitä ette olisi muuten löytäneet? Mikä suositus osui erityisen hyvin nappiin – mikä ei niinkään?  </a:t>
            </a:r>
          </a:p>
          <a:p>
            <a:r>
              <a:rPr lang="fi-FI" sz="2000" dirty="0"/>
              <a:t>Pohtikaa vielä lopuksi: Mitä ajattelette siitä, että näkemämme sisällöt vaihtelevat sen mukaan, mistä olemme kiinnostuneita? Millaisia vaikutuksia tällä voi olla? Miten voi itse vaikuttaa siihen, mitä näkee ja lukee? </a:t>
            </a:r>
          </a:p>
          <a:p>
            <a:endParaRPr lang="fi-FI" sz="2000" dirty="0"/>
          </a:p>
        </p:txBody>
      </p:sp>
      <p:sp>
        <p:nvSpPr>
          <p:cNvPr id="6" name="Alatunnisteen paikkamerkki 5">
            <a:extLst>
              <a:ext uri="{FF2B5EF4-FFF2-40B4-BE49-F238E27FC236}">
                <a16:creationId xmlns:a16="http://schemas.microsoft.com/office/drawing/2014/main" id="{1D2E69FA-4819-2CFA-64BB-20848186B594}"/>
              </a:ext>
            </a:extLst>
          </p:cNvPr>
          <p:cNvSpPr>
            <a:spLocks noGrp="1"/>
          </p:cNvSpPr>
          <p:nvPr>
            <p:ph type="ftr" sz="quarter" idx="3"/>
          </p:nvPr>
        </p:nvSpPr>
        <p:spPr/>
        <p:txBody>
          <a:bodyPr/>
          <a:lstStyle/>
          <a:p>
            <a:r>
              <a:rPr lang="fi-FI" dirty="0"/>
              <a:t>Uutisjahti – 10 tuntivinkkiä yläkouluun</a:t>
            </a:r>
            <a:endParaRPr lang="en-US" dirty="0"/>
          </a:p>
          <a:p>
            <a:endParaRPr lang="en-US" dirty="0"/>
          </a:p>
        </p:txBody>
      </p:sp>
      <p:sp>
        <p:nvSpPr>
          <p:cNvPr id="7" name="Päivämäärän paikkamerkki 3">
            <a:extLst>
              <a:ext uri="{FF2B5EF4-FFF2-40B4-BE49-F238E27FC236}">
                <a16:creationId xmlns:a16="http://schemas.microsoft.com/office/drawing/2014/main" id="{81DF22FD-951F-EF08-77FF-31BC9075290F}"/>
              </a:ext>
            </a:extLst>
          </p:cNvPr>
          <p:cNvSpPr>
            <a:spLocks noGrp="1"/>
          </p:cNvSpPr>
          <p:nvPr>
            <p:ph type="dt" sz="half" idx="2"/>
          </p:nvPr>
        </p:nvSpPr>
        <p:spPr>
          <a:xfrm>
            <a:off x="10207074" y="6525344"/>
            <a:ext cx="1719986" cy="216024"/>
          </a:xfrm>
        </p:spPr>
        <p:txBody>
          <a:bodyPr/>
          <a:lstStyle/>
          <a:p>
            <a:r>
              <a:rPr lang="fi-FI"/>
              <a:t>SYYSKUU 2025</a:t>
            </a:r>
          </a:p>
        </p:txBody>
      </p:sp>
    </p:spTree>
    <p:extLst>
      <p:ext uri="{BB962C8B-B14F-4D97-AF65-F5344CB8AC3E}">
        <p14:creationId xmlns:p14="http://schemas.microsoft.com/office/powerpoint/2010/main" val="3307743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C3608-5659-ABFF-4FF8-DC53946247E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CA79E35-10D1-599A-2A9B-98A8AF384453}"/>
              </a:ext>
            </a:extLst>
          </p:cNvPr>
          <p:cNvSpPr>
            <a:spLocks noGrp="1"/>
          </p:cNvSpPr>
          <p:nvPr>
            <p:ph type="title"/>
          </p:nvPr>
        </p:nvSpPr>
        <p:spPr/>
        <p:txBody>
          <a:bodyPr>
            <a:normAutofit/>
          </a:bodyPr>
          <a:lstStyle/>
          <a:p>
            <a:r>
              <a:rPr lang="fi-FI" sz="1800" dirty="0">
                <a:solidFill>
                  <a:srgbClr val="3EE6E6"/>
                </a:solidFill>
              </a:rPr>
              <a:t>HAASTE: LUKUINNOSTAJA</a:t>
            </a:r>
            <a:br>
              <a:rPr lang="fi-FI" dirty="0"/>
            </a:br>
            <a:r>
              <a:rPr lang="fi-FI" dirty="0"/>
              <a:t>10. </a:t>
            </a:r>
            <a:r>
              <a:rPr lang="fi-FI" dirty="0" err="1"/>
              <a:t>Uutiskuratoijat</a:t>
            </a:r>
            <a:endParaRPr lang="fi-FI" dirty="0"/>
          </a:p>
        </p:txBody>
      </p:sp>
      <p:sp>
        <p:nvSpPr>
          <p:cNvPr id="3" name="Tekstin paikkamerkki 2">
            <a:extLst>
              <a:ext uri="{FF2B5EF4-FFF2-40B4-BE49-F238E27FC236}">
                <a16:creationId xmlns:a16="http://schemas.microsoft.com/office/drawing/2014/main" id="{A7B2ADA3-2A50-15CD-46A4-E8D18454ACC3}"/>
              </a:ext>
            </a:extLst>
          </p:cNvPr>
          <p:cNvSpPr>
            <a:spLocks noGrp="1"/>
          </p:cNvSpPr>
          <p:nvPr>
            <p:ph idx="1"/>
          </p:nvPr>
        </p:nvSpPr>
        <p:spPr>
          <a:xfrm>
            <a:off x="1838260" y="1557338"/>
            <a:ext cx="8649347" cy="4824801"/>
          </a:xfrm>
        </p:spPr>
        <p:txBody>
          <a:bodyPr>
            <a:normAutofit fontScale="77500" lnSpcReduction="20000"/>
          </a:bodyPr>
          <a:lstStyle/>
          <a:p>
            <a:r>
              <a:rPr lang="fi-FI" sz="2000" b="1" dirty="0"/>
              <a:t>Tavoite: </a:t>
            </a:r>
            <a:r>
              <a:rPr lang="fi-FI" sz="2000" dirty="0"/>
              <a:t>Harjoitellaan uutisten valikointia, toisten huomioon ottamista ja sisällön suosittelemista. Opitaan toimimaan vastuullisesti uutissisältöjen jakamisessa. </a:t>
            </a:r>
          </a:p>
          <a:p>
            <a:r>
              <a:rPr lang="fi-FI" sz="2000" b="1" dirty="0"/>
              <a:t>Kesto: </a:t>
            </a:r>
            <a:r>
              <a:rPr lang="fi-FI" sz="2000" dirty="0"/>
              <a:t>1–2 oppituntia </a:t>
            </a:r>
          </a:p>
          <a:p>
            <a:r>
              <a:rPr lang="fi-FI" sz="2000" b="1" dirty="0"/>
              <a:t>Mitä tarvitaan? </a:t>
            </a:r>
            <a:r>
              <a:rPr lang="fi-FI" sz="2000" dirty="0"/>
              <a:t>pääsy uutismedian sivulle tai sovellukseen, alusta linkkien jakamiseen (esimerkiksi </a:t>
            </a:r>
            <a:r>
              <a:rPr lang="fi-FI" sz="2000" dirty="0" err="1"/>
              <a:t>Padlet</a:t>
            </a:r>
            <a:r>
              <a:rPr lang="fi-FI" sz="2000" dirty="0"/>
              <a:t>, Google </a:t>
            </a:r>
            <a:r>
              <a:rPr lang="fi-FI" sz="2000" dirty="0" err="1"/>
              <a:t>Docs</a:t>
            </a:r>
            <a:r>
              <a:rPr lang="fi-FI" sz="2000" dirty="0"/>
              <a:t> tai diaesitys) </a:t>
            </a:r>
          </a:p>
          <a:p>
            <a:r>
              <a:rPr lang="fi-FI" sz="2000" b="1" dirty="0"/>
              <a:t>Tee näin: </a:t>
            </a:r>
            <a:r>
              <a:rPr lang="fi-FI" sz="2000" dirty="0"/>
              <a:t>Työskennellään pienryhmässä. Ryhmän tehtävänä on toimia luokan </a:t>
            </a:r>
            <a:r>
              <a:rPr lang="fi-FI" sz="2000" dirty="0" err="1"/>
              <a:t>uutiskuratoijana</a:t>
            </a:r>
            <a:r>
              <a:rPr lang="fi-FI" sz="2000" dirty="0"/>
              <a:t> eli etsiä ja koota joukon kiinnostavia uutisia, jotka voisivat innostaa ja puhutella muita luokkalaisia. </a:t>
            </a:r>
            <a:r>
              <a:rPr lang="fi-FI" sz="2000" dirty="0" err="1"/>
              <a:t>Kuratoijatiimi</a:t>
            </a:r>
            <a:r>
              <a:rPr lang="fi-FI" sz="2000" dirty="0"/>
              <a:t> voi vaihtua esimerkiksi viikon välein. </a:t>
            </a:r>
          </a:p>
          <a:p>
            <a:r>
              <a:rPr lang="fi-FI" sz="2000" dirty="0"/>
              <a:t>Ryhmä etsii 5–10 journalistista juttua eri uutismedioista ja tekee niistä lyhyet esittely- tai myyntitekstit, joiden tehtävänä on innostaa toisia sisältöjen pariin. </a:t>
            </a:r>
            <a:r>
              <a:rPr lang="fi-FI" sz="2000" dirty="0" err="1"/>
              <a:t>Teemoitelkaa</a:t>
            </a:r>
            <a:r>
              <a:rPr lang="fi-FI" sz="2000" dirty="0"/>
              <a:t> suositukset erilaisiin kategorioihin (esimerkiksi ajankohtaiset uutiset, käytännön hyöty, kiinnostavat ihmiset tai vinkkejä harrastuksiin) ja valitkaa erityyppisiä lukijoita kiinnostavia sisältöjä. </a:t>
            </a:r>
          </a:p>
          <a:p>
            <a:r>
              <a:rPr lang="fi-FI" sz="2000" dirty="0"/>
              <a:t>Julkaiskaa kokoelma valitsemallanne alustalla. Muut oppilaat voivat tutustua kokoelmaan ja antaa sen sisällöistä palautetta. Huomioikaa, että uutissisällöt jaetaan aina linkkinä alkuperäiseen lähteeseen, eikä sisältöjä kopioida tai jaeta kokonaan. </a:t>
            </a:r>
          </a:p>
        </p:txBody>
      </p:sp>
      <p:sp>
        <p:nvSpPr>
          <p:cNvPr id="6" name="Alatunnisteen paikkamerkki 5">
            <a:extLst>
              <a:ext uri="{FF2B5EF4-FFF2-40B4-BE49-F238E27FC236}">
                <a16:creationId xmlns:a16="http://schemas.microsoft.com/office/drawing/2014/main" id="{03221D54-A076-1BA4-6CA4-D664DFB5E249}"/>
              </a:ext>
            </a:extLst>
          </p:cNvPr>
          <p:cNvSpPr>
            <a:spLocks noGrp="1"/>
          </p:cNvSpPr>
          <p:nvPr>
            <p:ph type="ftr" sz="quarter" idx="3"/>
          </p:nvPr>
        </p:nvSpPr>
        <p:spPr/>
        <p:txBody>
          <a:bodyPr/>
          <a:lstStyle/>
          <a:p>
            <a:r>
              <a:rPr lang="fi-FI" dirty="0"/>
              <a:t>Uutisjahti – 10 tuntivinkkiä yläkouluun</a:t>
            </a:r>
            <a:endParaRPr lang="en-US" dirty="0"/>
          </a:p>
          <a:p>
            <a:endParaRPr lang="en-US" dirty="0"/>
          </a:p>
        </p:txBody>
      </p:sp>
      <p:sp>
        <p:nvSpPr>
          <p:cNvPr id="7" name="Päivämäärän paikkamerkki 3">
            <a:extLst>
              <a:ext uri="{FF2B5EF4-FFF2-40B4-BE49-F238E27FC236}">
                <a16:creationId xmlns:a16="http://schemas.microsoft.com/office/drawing/2014/main" id="{0BF948A1-0F3E-C91F-395B-DE0FC76AB6FE}"/>
              </a:ext>
            </a:extLst>
          </p:cNvPr>
          <p:cNvSpPr>
            <a:spLocks noGrp="1"/>
          </p:cNvSpPr>
          <p:nvPr>
            <p:ph type="dt" sz="half" idx="2"/>
          </p:nvPr>
        </p:nvSpPr>
        <p:spPr>
          <a:xfrm>
            <a:off x="10207074" y="6525344"/>
            <a:ext cx="1719986" cy="216024"/>
          </a:xfrm>
        </p:spPr>
        <p:txBody>
          <a:bodyPr/>
          <a:lstStyle/>
          <a:p>
            <a:r>
              <a:rPr lang="fi-FI"/>
              <a:t>SYYSKUU 2025</a:t>
            </a:r>
          </a:p>
        </p:txBody>
      </p:sp>
    </p:spTree>
    <p:extLst>
      <p:ext uri="{BB962C8B-B14F-4D97-AF65-F5344CB8AC3E}">
        <p14:creationId xmlns:p14="http://schemas.microsoft.com/office/powerpoint/2010/main" val="86615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AC1C5F1-9B31-8F42-7E17-9CCD5B8B6966}"/>
              </a:ext>
            </a:extLst>
          </p:cNvPr>
          <p:cNvSpPr>
            <a:spLocks noGrp="1"/>
          </p:cNvSpPr>
          <p:nvPr>
            <p:ph type="title"/>
          </p:nvPr>
        </p:nvSpPr>
        <p:spPr/>
        <p:txBody>
          <a:bodyPr>
            <a:normAutofit fontScale="90000"/>
          </a:bodyPr>
          <a:lstStyle/>
          <a:p>
            <a:r>
              <a:rPr lang="fi-FI"/>
              <a:t>Tervetuloa mukaan Uutisjahtiin!</a:t>
            </a:r>
          </a:p>
        </p:txBody>
      </p:sp>
      <p:sp>
        <p:nvSpPr>
          <p:cNvPr id="7" name="Tekstin paikkamerkki 6">
            <a:extLst>
              <a:ext uri="{FF2B5EF4-FFF2-40B4-BE49-F238E27FC236}">
                <a16:creationId xmlns:a16="http://schemas.microsoft.com/office/drawing/2014/main" id="{152BFC74-4105-B14F-52C1-DA8BBCEE435F}"/>
              </a:ext>
            </a:extLst>
          </p:cNvPr>
          <p:cNvSpPr>
            <a:spLocks noGrp="1"/>
          </p:cNvSpPr>
          <p:nvPr>
            <p:ph type="body" sz="quarter" idx="14"/>
          </p:nvPr>
        </p:nvSpPr>
        <p:spPr/>
        <p:txBody>
          <a:bodyPr>
            <a:noAutofit/>
          </a:bodyPr>
          <a:lstStyle/>
          <a:p>
            <a:r>
              <a:rPr lang="fi-FI" sz="1800"/>
              <a:t>Uutisjahti on valtakunnallinen koulujen lukuhaaste, joka innostaa seuraamaan uutisia ja auttaa samalla löytämään oman, ehkä vähän kadoksissa olleen lukukipinän. Se on suunnattu kaikenikäisille lapsille ja nuorille eskarista toisen asteen loppuun saakka. Hienoa että olette mukana!</a:t>
            </a:r>
          </a:p>
          <a:p>
            <a:r>
              <a:rPr lang="fi-FI" sz="1800"/>
              <a:t>Uutisjahti koostuu viidestä erilaisesta haasteesta, josta voitte valita teille sopivimman tai luoda niistä yhdistelmän. Haasteet on tarkoitettu innostajaksi ja inspiraatioksi – luova soveltaminen on sallittua!</a:t>
            </a:r>
          </a:p>
          <a:p>
            <a:pPr marL="342900" indent="-342900">
              <a:buFont typeface="Arial" panose="020B0604020202020204" pitchFamily="34" charset="0"/>
              <a:buChar char="•"/>
            </a:pPr>
            <a:r>
              <a:rPr lang="fi-FI" sz="1800" b="1">
                <a:solidFill>
                  <a:srgbClr val="50D2B4"/>
                </a:solidFill>
              </a:rPr>
              <a:t>Kadonneen lukukipinän metsästys</a:t>
            </a:r>
          </a:p>
          <a:p>
            <a:pPr marL="342900" indent="-342900">
              <a:spcBef>
                <a:spcPts val="600"/>
              </a:spcBef>
              <a:buFont typeface="Arial" panose="020B0604020202020204" pitchFamily="34" charset="0"/>
              <a:buChar char="•"/>
            </a:pPr>
            <a:r>
              <a:rPr lang="fi-FI" sz="1800" b="1">
                <a:solidFill>
                  <a:srgbClr val="F599EB"/>
                </a:solidFill>
              </a:rPr>
              <a:t>Iso uutisaihe haltuun</a:t>
            </a:r>
          </a:p>
          <a:p>
            <a:pPr marL="342900" indent="-342900">
              <a:spcBef>
                <a:spcPts val="600"/>
              </a:spcBef>
              <a:buFont typeface="Arial" panose="020B0604020202020204" pitchFamily="34" charset="0"/>
              <a:buChar char="•"/>
            </a:pPr>
            <a:r>
              <a:rPr lang="fi-FI" sz="1800" b="1">
                <a:solidFill>
                  <a:srgbClr val="F55A23"/>
                </a:solidFill>
              </a:rPr>
              <a:t>Uutiset osaksi arkea</a:t>
            </a:r>
          </a:p>
          <a:p>
            <a:pPr marL="342900" indent="-342900">
              <a:spcBef>
                <a:spcPts val="600"/>
              </a:spcBef>
              <a:buFont typeface="Arial" panose="020B0604020202020204" pitchFamily="34" charset="0"/>
              <a:buChar char="•"/>
            </a:pPr>
            <a:r>
              <a:rPr lang="fi-FI" sz="1800" b="1">
                <a:solidFill>
                  <a:srgbClr val="2D5FEB"/>
                </a:solidFill>
              </a:rPr>
              <a:t>Pureudutaan paikallisuutisiin</a:t>
            </a:r>
          </a:p>
          <a:p>
            <a:pPr marL="342900" indent="-342900">
              <a:spcBef>
                <a:spcPts val="600"/>
              </a:spcBef>
              <a:buFont typeface="Arial" panose="020B0604020202020204" pitchFamily="34" charset="0"/>
              <a:buChar char="•"/>
            </a:pPr>
            <a:r>
              <a:rPr lang="fi-FI" sz="1800" b="1">
                <a:solidFill>
                  <a:srgbClr val="3EE6E6"/>
                </a:solidFill>
              </a:rPr>
              <a:t>Lukuinnostaja</a:t>
            </a:r>
          </a:p>
        </p:txBody>
      </p:sp>
      <p:pic>
        <p:nvPicPr>
          <p:cNvPr id="12" name="Kuvan paikkamerkki 11" descr="Kuva, joka sisältää kohteen jalkineet, vaate, piha-, henkilö&#10;&#10;Tekoälyllä luotu sisältö voi olla virheellistä.">
            <a:extLst>
              <a:ext uri="{FF2B5EF4-FFF2-40B4-BE49-F238E27FC236}">
                <a16:creationId xmlns:a16="http://schemas.microsoft.com/office/drawing/2014/main" id="{ACC874F3-8006-316D-4993-36A974B3125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6555" r="47372"/>
          <a:stretch>
            <a:fillRect/>
          </a:stretch>
        </p:blipFill>
        <p:spPr>
          <a:xfrm>
            <a:off x="1" y="273652"/>
            <a:ext cx="4418577" cy="6237612"/>
          </a:xfrm>
        </p:spPr>
      </p:pic>
    </p:spTree>
    <p:extLst>
      <p:ext uri="{BB962C8B-B14F-4D97-AF65-F5344CB8AC3E}">
        <p14:creationId xmlns:p14="http://schemas.microsoft.com/office/powerpoint/2010/main" val="1187891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1F106-7A07-66B9-1901-97BB9BF73820}"/>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D556BD36-B6EA-0D3C-2AF4-A2C7911E797A}"/>
              </a:ext>
            </a:extLst>
          </p:cNvPr>
          <p:cNvSpPr>
            <a:spLocks noGrp="1"/>
          </p:cNvSpPr>
          <p:nvPr>
            <p:ph type="title"/>
          </p:nvPr>
        </p:nvSpPr>
        <p:spPr/>
        <p:txBody>
          <a:bodyPr>
            <a:normAutofit/>
          </a:bodyPr>
          <a:lstStyle/>
          <a:p>
            <a:r>
              <a:rPr lang="fi-FI" sz="2900"/>
              <a:t>Tuntivinkkien käyttö</a:t>
            </a:r>
          </a:p>
        </p:txBody>
      </p:sp>
      <p:sp>
        <p:nvSpPr>
          <p:cNvPr id="7" name="Tekstin paikkamerkki 6">
            <a:extLst>
              <a:ext uri="{FF2B5EF4-FFF2-40B4-BE49-F238E27FC236}">
                <a16:creationId xmlns:a16="http://schemas.microsoft.com/office/drawing/2014/main" id="{B7B43D86-B6F3-14F2-C03E-C59C638ADD31}"/>
              </a:ext>
            </a:extLst>
          </p:cNvPr>
          <p:cNvSpPr>
            <a:spLocks noGrp="1"/>
          </p:cNvSpPr>
          <p:nvPr>
            <p:ph type="body" sz="quarter" idx="14"/>
          </p:nvPr>
        </p:nvSpPr>
        <p:spPr/>
        <p:txBody>
          <a:bodyPr>
            <a:normAutofit/>
          </a:bodyPr>
          <a:lstStyle/>
          <a:p>
            <a:r>
              <a:rPr lang="fi-FI" sz="1800" dirty="0"/>
              <a:t>Tähän materiaalipakettiin on koottu 10 tuntivinkkiä yläkouluun. Vinkkeihin on merkitty, mihin Uutisjahdin haasteeseen ne erityisen hyvin sopivat. Niitä voi kuitenkin soveltaa myös muihin haasteisiin. Voit käyttää tehtäviä yksittäin tai yhdistää niitä kokonaisuuksiksi luokallenne parhaiten sopivaan muotoon</a:t>
            </a:r>
          </a:p>
          <a:p>
            <a:r>
              <a:rPr lang="fi-FI" sz="1800" b="1" dirty="0"/>
              <a:t>Lisätietoja, ilmoittautuminen ja materiaalit</a:t>
            </a:r>
            <a:r>
              <a:rPr lang="fi-FI" sz="1800" dirty="0"/>
              <a:t>: </a:t>
            </a:r>
            <a:r>
              <a:rPr lang="fi-FI" sz="1800" dirty="0">
                <a:hlinkClick r:id="rId3"/>
              </a:rPr>
              <a:t>www.uutisjahti.fi</a:t>
            </a:r>
            <a:endParaRPr lang="fi-FI" sz="1800" dirty="0"/>
          </a:p>
          <a:p>
            <a:r>
              <a:rPr lang="fi-FI" sz="1800" dirty="0"/>
              <a:t>LUKUILOA LUOKALLENNE!</a:t>
            </a:r>
          </a:p>
        </p:txBody>
      </p:sp>
      <p:pic>
        <p:nvPicPr>
          <p:cNvPr id="12" name="Kuvan paikkamerkki 11" descr="Kuva, joka sisältää kohteen jalkineet, vaate, piha-, henkilö&#10;&#10;Tekoälyllä luotu sisältö voi olla virheellistä.">
            <a:extLst>
              <a:ext uri="{FF2B5EF4-FFF2-40B4-BE49-F238E27FC236}">
                <a16:creationId xmlns:a16="http://schemas.microsoft.com/office/drawing/2014/main" id="{FB4D7DB2-0205-A667-95EC-E19983A7CF8A}"/>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6555" r="47372"/>
          <a:stretch>
            <a:fillRect/>
          </a:stretch>
        </p:blipFill>
        <p:spPr>
          <a:xfrm>
            <a:off x="1" y="273652"/>
            <a:ext cx="4418577" cy="6237612"/>
          </a:xfrm>
        </p:spPr>
      </p:pic>
      <p:pic>
        <p:nvPicPr>
          <p:cNvPr id="3" name="Kuva 2" descr="Kuva, joka sisältää kohteen Fontti, Grafiikka, graafinen suunnittelu, Värikkyys&#10;&#10;Tekoälyllä luotu sisältö voi olla virheellistä.">
            <a:extLst>
              <a:ext uri="{FF2B5EF4-FFF2-40B4-BE49-F238E27FC236}">
                <a16:creationId xmlns:a16="http://schemas.microsoft.com/office/drawing/2014/main" id="{577A2EC5-9F44-C518-500C-533B43F5E7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6700" y="4581996"/>
            <a:ext cx="3201129" cy="1752999"/>
          </a:xfrm>
          <a:prstGeom prst="rect">
            <a:avLst/>
          </a:prstGeom>
        </p:spPr>
      </p:pic>
    </p:spTree>
    <p:extLst>
      <p:ext uri="{BB962C8B-B14F-4D97-AF65-F5344CB8AC3E}">
        <p14:creationId xmlns:p14="http://schemas.microsoft.com/office/powerpoint/2010/main" val="1561098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412EDE-26D4-5CBD-85FC-5536B17C606A}"/>
              </a:ext>
            </a:extLst>
          </p:cNvPr>
          <p:cNvSpPr>
            <a:spLocks noGrp="1"/>
          </p:cNvSpPr>
          <p:nvPr>
            <p:ph type="title"/>
          </p:nvPr>
        </p:nvSpPr>
        <p:spPr/>
        <p:txBody>
          <a:bodyPr>
            <a:normAutofit/>
          </a:bodyPr>
          <a:lstStyle/>
          <a:p>
            <a:r>
              <a:rPr lang="fi-FI" sz="1800" dirty="0">
                <a:solidFill>
                  <a:srgbClr val="50D2B4"/>
                </a:solidFill>
              </a:rPr>
              <a:t>HAASTE: KADONNEEN LUKUKIPINÄN METSÄSTYS</a:t>
            </a:r>
            <a:br>
              <a:rPr lang="fi-FI" dirty="0"/>
            </a:br>
            <a:r>
              <a:rPr lang="fi-FI" dirty="0"/>
              <a:t>1. Millainen on uutissuhteesi?  </a:t>
            </a:r>
          </a:p>
        </p:txBody>
      </p:sp>
      <p:sp>
        <p:nvSpPr>
          <p:cNvPr id="3" name="Tekstin paikkamerkki 2">
            <a:extLst>
              <a:ext uri="{FF2B5EF4-FFF2-40B4-BE49-F238E27FC236}">
                <a16:creationId xmlns:a16="http://schemas.microsoft.com/office/drawing/2014/main" id="{F93E533E-FBDB-EB31-BADE-689DEF48DC93}"/>
              </a:ext>
            </a:extLst>
          </p:cNvPr>
          <p:cNvSpPr>
            <a:spLocks noGrp="1"/>
          </p:cNvSpPr>
          <p:nvPr>
            <p:ph idx="1"/>
          </p:nvPr>
        </p:nvSpPr>
        <p:spPr/>
        <p:txBody>
          <a:bodyPr>
            <a:normAutofit/>
          </a:bodyPr>
          <a:lstStyle/>
          <a:p>
            <a:r>
              <a:rPr lang="fi-FI" sz="2000" b="1" dirty="0"/>
              <a:t>Tavoite: </a:t>
            </a:r>
            <a:r>
              <a:rPr lang="fi-FI" sz="2000" dirty="0"/>
              <a:t>Opitaan havainnoimaan omaa suhtautumista uutisiin ja tunnistamaan, mikä itseä kiinnostaa. </a:t>
            </a:r>
          </a:p>
          <a:p>
            <a:r>
              <a:rPr lang="fi-FI" sz="2000" b="1" dirty="0"/>
              <a:t>Kesto: </a:t>
            </a:r>
            <a:r>
              <a:rPr lang="fi-FI" sz="2000" dirty="0"/>
              <a:t>noin 15 minuuttia päivässä viikon ajan. Lisäksi purkukeskustelu. </a:t>
            </a:r>
          </a:p>
          <a:p>
            <a:r>
              <a:rPr lang="fi-FI" sz="2000" b="1" dirty="0"/>
              <a:t>Mitä tarvitaan? </a:t>
            </a:r>
            <a:r>
              <a:rPr lang="fi-FI" sz="2000" dirty="0"/>
              <a:t>Pääsy uutissivustolle tai -sovellukseen, vihko tai digitaalinen päiväkirja </a:t>
            </a:r>
          </a:p>
          <a:p>
            <a:r>
              <a:rPr lang="fi-FI" sz="2000" b="1" dirty="0"/>
              <a:t>Tee näin: </a:t>
            </a:r>
            <a:r>
              <a:rPr lang="fi-FI" sz="2000" dirty="0"/>
              <a:t>Oppilas lukee uutisia vähintään kerran päivässä viikon ajan ja pitää päiväkirjaa: mitä tuli luettua, minkä äärelle pysähdyit pidemmäksi aikaa, mikä kiinnosti, mikä ei ja miksi? Viikon lopuksi keskustellaan yhdessä havainnoista ja annetaan toisille lukuvinkkejä. </a:t>
            </a:r>
          </a:p>
        </p:txBody>
      </p:sp>
      <p:sp>
        <p:nvSpPr>
          <p:cNvPr id="4" name="Päivämäärän paikkamerkki 3">
            <a:extLst>
              <a:ext uri="{FF2B5EF4-FFF2-40B4-BE49-F238E27FC236}">
                <a16:creationId xmlns:a16="http://schemas.microsoft.com/office/drawing/2014/main" id="{664AD5A8-D18D-CB0F-A44E-B062D0B9CDF2}"/>
              </a:ext>
            </a:extLst>
          </p:cNvPr>
          <p:cNvSpPr>
            <a:spLocks noGrp="1"/>
          </p:cNvSpPr>
          <p:nvPr>
            <p:ph type="dt" sz="half" idx="2"/>
          </p:nvPr>
        </p:nvSpPr>
        <p:spPr>
          <a:xfrm>
            <a:off x="10207074" y="6525344"/>
            <a:ext cx="1719986" cy="216024"/>
          </a:xfrm>
        </p:spPr>
        <p:txBody>
          <a:bodyPr/>
          <a:lstStyle/>
          <a:p>
            <a:r>
              <a:rPr lang="fi-FI"/>
              <a:t>SYYSKUU 2025</a:t>
            </a:r>
          </a:p>
        </p:txBody>
      </p:sp>
      <p:sp>
        <p:nvSpPr>
          <p:cNvPr id="6" name="Alatunnisteen paikkamerkki 5">
            <a:extLst>
              <a:ext uri="{FF2B5EF4-FFF2-40B4-BE49-F238E27FC236}">
                <a16:creationId xmlns:a16="http://schemas.microsoft.com/office/drawing/2014/main" id="{EF36511E-75AD-19BE-CB10-BFE1A069CA71}"/>
              </a:ext>
            </a:extLst>
          </p:cNvPr>
          <p:cNvSpPr>
            <a:spLocks noGrp="1"/>
          </p:cNvSpPr>
          <p:nvPr>
            <p:ph type="ftr" sz="quarter" idx="3"/>
          </p:nvPr>
        </p:nvSpPr>
        <p:spPr/>
        <p:txBody>
          <a:bodyPr/>
          <a:lstStyle/>
          <a:p>
            <a:r>
              <a:rPr lang="fi-FI" dirty="0"/>
              <a:t>Uutisjahti – 10 tuntivinkkiä yläkouluun</a:t>
            </a:r>
            <a:endParaRPr lang="en-US" dirty="0"/>
          </a:p>
        </p:txBody>
      </p:sp>
    </p:spTree>
    <p:extLst>
      <p:ext uri="{BB962C8B-B14F-4D97-AF65-F5344CB8AC3E}">
        <p14:creationId xmlns:p14="http://schemas.microsoft.com/office/powerpoint/2010/main" val="286388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22686-EC80-FD4D-CE6D-F81D7C6B8C2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9E7A59D-B0F4-CCB6-F98F-9E6D6891AB6E}"/>
              </a:ext>
            </a:extLst>
          </p:cNvPr>
          <p:cNvSpPr>
            <a:spLocks noGrp="1"/>
          </p:cNvSpPr>
          <p:nvPr>
            <p:ph type="title"/>
          </p:nvPr>
        </p:nvSpPr>
        <p:spPr/>
        <p:txBody>
          <a:bodyPr>
            <a:normAutofit/>
          </a:bodyPr>
          <a:lstStyle/>
          <a:p>
            <a:r>
              <a:rPr lang="fi-FI" sz="1800" dirty="0">
                <a:solidFill>
                  <a:srgbClr val="50D2B4"/>
                </a:solidFill>
              </a:rPr>
              <a:t>HAASTE: KADONNEEN LUKUKIPINÄN METSÄSTYS</a:t>
            </a:r>
            <a:br>
              <a:rPr lang="fi-FI" dirty="0"/>
            </a:br>
            <a:r>
              <a:rPr lang="fi-FI" dirty="0"/>
              <a:t>2. Omat uutisvalinnat </a:t>
            </a:r>
          </a:p>
        </p:txBody>
      </p:sp>
      <p:sp>
        <p:nvSpPr>
          <p:cNvPr id="3" name="Tekstin paikkamerkki 2">
            <a:extLst>
              <a:ext uri="{FF2B5EF4-FFF2-40B4-BE49-F238E27FC236}">
                <a16:creationId xmlns:a16="http://schemas.microsoft.com/office/drawing/2014/main" id="{9E7F9238-7504-16EF-E9C6-75D39B631B70}"/>
              </a:ext>
            </a:extLst>
          </p:cNvPr>
          <p:cNvSpPr>
            <a:spLocks noGrp="1"/>
          </p:cNvSpPr>
          <p:nvPr>
            <p:ph idx="1"/>
          </p:nvPr>
        </p:nvSpPr>
        <p:spPr/>
        <p:txBody>
          <a:bodyPr>
            <a:normAutofit/>
          </a:bodyPr>
          <a:lstStyle/>
          <a:p>
            <a:r>
              <a:rPr lang="fi-FI" sz="2000" b="1" dirty="0"/>
              <a:t>Tavoite: </a:t>
            </a:r>
            <a:r>
              <a:rPr lang="fi-FI" sz="2000" dirty="0"/>
              <a:t>Harjoitellaan tunnistamaan, millaiset sisällöt ja sisältötyypit mediassa kiinnostavat itseä ja miksi. </a:t>
            </a:r>
          </a:p>
          <a:p>
            <a:r>
              <a:rPr lang="fi-FI" sz="2000" b="1" dirty="0"/>
              <a:t>Kesto: </a:t>
            </a:r>
            <a:r>
              <a:rPr lang="fi-FI" sz="2000" dirty="0"/>
              <a:t>noin 30–45 minuuttia </a:t>
            </a:r>
          </a:p>
          <a:p>
            <a:r>
              <a:rPr lang="fi-FI" sz="2000" b="1" dirty="0"/>
              <a:t>Mitä tarvitaan? </a:t>
            </a:r>
            <a:r>
              <a:rPr lang="fi-FI" sz="2000" dirty="0"/>
              <a:t>Uutisia ja muita journalistisia sisältöjä eri lähteistä, muistiinpanovälineet </a:t>
            </a:r>
          </a:p>
          <a:p>
            <a:r>
              <a:rPr lang="fi-FI" sz="2000" b="1" dirty="0"/>
              <a:t>Tee näin: </a:t>
            </a:r>
            <a:r>
              <a:rPr lang="fi-FI" sz="2000" dirty="0"/>
              <a:t>Oppilaat valitsevat kolme omasta mielestään kiinnostavaa juttua eri uutismedioista, esittelevät ne pienryhmissä ja kertovat perusteet valinnoilleen.  </a:t>
            </a:r>
          </a:p>
          <a:p>
            <a:r>
              <a:rPr lang="fi-FI" sz="2000" dirty="0"/>
              <a:t>Pohditaan lopuksi: Kuinka helppoa oli löytää uutismedioista itseä kiinnostavaa sisältöä? Mikä saisi teidät kiinnostumaan uutisjutuista vielä nykyistä enemmän? </a:t>
            </a:r>
          </a:p>
        </p:txBody>
      </p:sp>
      <p:sp>
        <p:nvSpPr>
          <p:cNvPr id="6" name="Alatunnisteen paikkamerkki 5">
            <a:extLst>
              <a:ext uri="{FF2B5EF4-FFF2-40B4-BE49-F238E27FC236}">
                <a16:creationId xmlns:a16="http://schemas.microsoft.com/office/drawing/2014/main" id="{BC60FB2B-238C-55A9-ADC8-9061FCF21D05}"/>
              </a:ext>
            </a:extLst>
          </p:cNvPr>
          <p:cNvSpPr>
            <a:spLocks noGrp="1"/>
          </p:cNvSpPr>
          <p:nvPr>
            <p:ph type="ftr" sz="quarter" idx="3"/>
          </p:nvPr>
        </p:nvSpPr>
        <p:spPr/>
        <p:txBody>
          <a:bodyPr/>
          <a:lstStyle/>
          <a:p>
            <a:r>
              <a:rPr lang="fi-FI" dirty="0"/>
              <a:t>Uutisjahti – 10 tuntivinkkiä yläkouluun</a:t>
            </a:r>
            <a:endParaRPr lang="en-US" dirty="0"/>
          </a:p>
          <a:p>
            <a:endParaRPr lang="en-US" dirty="0"/>
          </a:p>
        </p:txBody>
      </p:sp>
      <p:sp>
        <p:nvSpPr>
          <p:cNvPr id="7" name="Päivämäärän paikkamerkki 3">
            <a:extLst>
              <a:ext uri="{FF2B5EF4-FFF2-40B4-BE49-F238E27FC236}">
                <a16:creationId xmlns:a16="http://schemas.microsoft.com/office/drawing/2014/main" id="{74E894BB-8FCA-88FF-94C7-D161476AB392}"/>
              </a:ext>
            </a:extLst>
          </p:cNvPr>
          <p:cNvSpPr>
            <a:spLocks noGrp="1"/>
          </p:cNvSpPr>
          <p:nvPr>
            <p:ph type="dt" sz="half" idx="2"/>
          </p:nvPr>
        </p:nvSpPr>
        <p:spPr>
          <a:xfrm>
            <a:off x="10207074" y="6525344"/>
            <a:ext cx="1719986" cy="216024"/>
          </a:xfrm>
        </p:spPr>
        <p:txBody>
          <a:bodyPr/>
          <a:lstStyle/>
          <a:p>
            <a:r>
              <a:rPr lang="fi-FI"/>
              <a:t>SYYSKUU 2025</a:t>
            </a:r>
          </a:p>
        </p:txBody>
      </p:sp>
    </p:spTree>
    <p:extLst>
      <p:ext uri="{BB962C8B-B14F-4D97-AF65-F5344CB8AC3E}">
        <p14:creationId xmlns:p14="http://schemas.microsoft.com/office/powerpoint/2010/main" val="231843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F895D-D046-2010-761A-176CAC43B7C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BA093A3-CF1D-13F6-CA0E-6CD0C8C78B80}"/>
              </a:ext>
            </a:extLst>
          </p:cNvPr>
          <p:cNvSpPr>
            <a:spLocks noGrp="1"/>
          </p:cNvSpPr>
          <p:nvPr>
            <p:ph type="title"/>
          </p:nvPr>
        </p:nvSpPr>
        <p:spPr/>
        <p:txBody>
          <a:bodyPr>
            <a:normAutofit/>
          </a:bodyPr>
          <a:lstStyle/>
          <a:p>
            <a:r>
              <a:rPr lang="fi-FI" sz="1800" dirty="0">
                <a:solidFill>
                  <a:srgbClr val="F599EB"/>
                </a:solidFill>
              </a:rPr>
              <a:t>HAASTE: ISO UUTISAIHE HALTUUN</a:t>
            </a:r>
            <a:br>
              <a:rPr lang="fi-FI" dirty="0"/>
            </a:br>
            <a:r>
              <a:rPr lang="fi-FI" dirty="0"/>
              <a:t>3. Mistä tässä on kyse? </a:t>
            </a:r>
          </a:p>
        </p:txBody>
      </p:sp>
      <p:sp>
        <p:nvSpPr>
          <p:cNvPr id="3" name="Tekstin paikkamerkki 2">
            <a:extLst>
              <a:ext uri="{FF2B5EF4-FFF2-40B4-BE49-F238E27FC236}">
                <a16:creationId xmlns:a16="http://schemas.microsoft.com/office/drawing/2014/main" id="{7575C355-8086-ABE7-228A-263615B294D0}"/>
              </a:ext>
            </a:extLst>
          </p:cNvPr>
          <p:cNvSpPr>
            <a:spLocks noGrp="1"/>
          </p:cNvSpPr>
          <p:nvPr>
            <p:ph idx="1"/>
          </p:nvPr>
        </p:nvSpPr>
        <p:spPr>
          <a:xfrm>
            <a:off x="1838262" y="1557338"/>
            <a:ext cx="8873282" cy="4423584"/>
          </a:xfrm>
        </p:spPr>
        <p:txBody>
          <a:bodyPr>
            <a:normAutofit fontScale="85000" lnSpcReduction="10000"/>
          </a:bodyPr>
          <a:lstStyle/>
          <a:p>
            <a:r>
              <a:rPr lang="fi-FI" sz="2000" b="1" dirty="0"/>
              <a:t>Tavoite: </a:t>
            </a:r>
            <a:r>
              <a:rPr lang="fi-FI" sz="2000" dirty="0"/>
              <a:t>Syvennytään ajankohtaiseen aiheeseen ja harjoitellaan lähteiden käyttöä. </a:t>
            </a:r>
          </a:p>
          <a:p>
            <a:r>
              <a:rPr lang="fi-FI" sz="2000" b="1" dirty="0"/>
              <a:t>Kesto: </a:t>
            </a:r>
            <a:r>
              <a:rPr lang="fi-FI" sz="2000" dirty="0"/>
              <a:t>2–3 oppituntia </a:t>
            </a:r>
          </a:p>
          <a:p>
            <a:r>
              <a:rPr lang="fi-FI" sz="2000" b="1" dirty="0"/>
              <a:t>Mitä tarvitaan? </a:t>
            </a:r>
            <a:r>
              <a:rPr lang="fi-FI" sz="2000" dirty="0"/>
              <a:t>Pääsy eri uutismedioihin, muistiinpanovälineet, esitysalusta </a:t>
            </a:r>
          </a:p>
          <a:p>
            <a:r>
              <a:rPr lang="fi-FI" sz="2000" b="1" dirty="0"/>
              <a:t>Tee näin: </a:t>
            </a:r>
            <a:r>
              <a:rPr lang="fi-FI" sz="2000" dirty="0"/>
              <a:t>Valitkaa ryhmissä tarkasteltavaksi yksi iso uutisaihe ja seuratkaa sitä viikon ajan. Aiheen tulee olla riittävän iso ja ajankohtainen. On olennaista, että siitä kirjoitetaan mediassa juuri nyt ja että teemaa on käsitelty myös aiemmin. </a:t>
            </a:r>
          </a:p>
          <a:p>
            <a:r>
              <a:rPr lang="fi-FI" sz="2000" dirty="0"/>
              <a:t>Kirjatkaa aluksi ylös, mitä jo tiedätte aiheesta ja mikä mielikuvanne asiasta on. Mitä taas ette tiedä tai mikä on jäänyt teille epäselväksi?  </a:t>
            </a:r>
          </a:p>
          <a:p>
            <a:r>
              <a:rPr lang="fi-FI" sz="2000" dirty="0"/>
              <a:t>Seuratkaa viikon ajan aiheesta uutisointia vähintään kahdesta eri mediasta. Millaiset teemat viikon uutisoinnissa korostuvat? Tarkentuuko käsityksenne asiasta?  </a:t>
            </a:r>
          </a:p>
          <a:p>
            <a:r>
              <a:rPr lang="fi-FI" sz="2000" dirty="0"/>
              <a:t>Kirjatkaa lopuksi ylös, mitä uutta opitte viikon aikana ja miten oma käsityksenne aiheesta muuttui. Mikä yllätti? Entä mikä jäi vielä epäselväksi – ja miksi? </a:t>
            </a:r>
          </a:p>
        </p:txBody>
      </p:sp>
      <p:sp>
        <p:nvSpPr>
          <p:cNvPr id="6" name="Alatunnisteen paikkamerkki 5">
            <a:extLst>
              <a:ext uri="{FF2B5EF4-FFF2-40B4-BE49-F238E27FC236}">
                <a16:creationId xmlns:a16="http://schemas.microsoft.com/office/drawing/2014/main" id="{CFED9A8B-7278-B61F-8ABD-614F606C1F9A}"/>
              </a:ext>
            </a:extLst>
          </p:cNvPr>
          <p:cNvSpPr>
            <a:spLocks noGrp="1"/>
          </p:cNvSpPr>
          <p:nvPr>
            <p:ph type="ftr" sz="quarter" idx="3"/>
          </p:nvPr>
        </p:nvSpPr>
        <p:spPr/>
        <p:txBody>
          <a:bodyPr/>
          <a:lstStyle/>
          <a:p>
            <a:r>
              <a:rPr lang="fi-FI" dirty="0"/>
              <a:t>Uutisjahti – 10 tuntivinkkiä yläkouluun</a:t>
            </a:r>
            <a:endParaRPr lang="en-US" dirty="0"/>
          </a:p>
          <a:p>
            <a:endParaRPr lang="en-US" dirty="0"/>
          </a:p>
        </p:txBody>
      </p:sp>
      <p:sp>
        <p:nvSpPr>
          <p:cNvPr id="7" name="Päivämäärän paikkamerkki 3">
            <a:extLst>
              <a:ext uri="{FF2B5EF4-FFF2-40B4-BE49-F238E27FC236}">
                <a16:creationId xmlns:a16="http://schemas.microsoft.com/office/drawing/2014/main" id="{D9798D12-3FAD-87F8-B379-3C5934B76A3F}"/>
              </a:ext>
            </a:extLst>
          </p:cNvPr>
          <p:cNvSpPr>
            <a:spLocks noGrp="1"/>
          </p:cNvSpPr>
          <p:nvPr>
            <p:ph type="dt" sz="half" idx="2"/>
          </p:nvPr>
        </p:nvSpPr>
        <p:spPr>
          <a:xfrm>
            <a:off x="10207074" y="6525344"/>
            <a:ext cx="1719986" cy="216024"/>
          </a:xfrm>
        </p:spPr>
        <p:txBody>
          <a:bodyPr/>
          <a:lstStyle/>
          <a:p>
            <a:r>
              <a:rPr lang="fi-FI"/>
              <a:t>SYYSKUU 2025</a:t>
            </a:r>
          </a:p>
        </p:txBody>
      </p:sp>
    </p:spTree>
    <p:extLst>
      <p:ext uri="{BB962C8B-B14F-4D97-AF65-F5344CB8AC3E}">
        <p14:creationId xmlns:p14="http://schemas.microsoft.com/office/powerpoint/2010/main" val="2988835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54C7C-815B-7A17-FAA7-A9D3123361A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8CD8BD1C-D96F-F71E-124E-86584CE21223}"/>
              </a:ext>
            </a:extLst>
          </p:cNvPr>
          <p:cNvSpPr>
            <a:spLocks noGrp="1"/>
          </p:cNvSpPr>
          <p:nvPr>
            <p:ph type="title"/>
          </p:nvPr>
        </p:nvSpPr>
        <p:spPr/>
        <p:txBody>
          <a:bodyPr>
            <a:normAutofit/>
          </a:bodyPr>
          <a:lstStyle/>
          <a:p>
            <a:r>
              <a:rPr lang="fi-FI" sz="1800" dirty="0">
                <a:solidFill>
                  <a:srgbClr val="F599EB"/>
                </a:solidFill>
              </a:rPr>
              <a:t>HAASTE: ISO UUTISAIHE HALTUUN</a:t>
            </a:r>
            <a:br>
              <a:rPr lang="fi-FI" dirty="0"/>
            </a:br>
            <a:r>
              <a:rPr lang="fi-FI" dirty="0"/>
              <a:t>4. Mediavertailu </a:t>
            </a:r>
          </a:p>
        </p:txBody>
      </p:sp>
      <p:sp>
        <p:nvSpPr>
          <p:cNvPr id="3" name="Tekstin paikkamerkki 2">
            <a:extLst>
              <a:ext uri="{FF2B5EF4-FFF2-40B4-BE49-F238E27FC236}">
                <a16:creationId xmlns:a16="http://schemas.microsoft.com/office/drawing/2014/main" id="{9E3E039E-FBCE-3BAE-6F88-6E406CE012A8}"/>
              </a:ext>
            </a:extLst>
          </p:cNvPr>
          <p:cNvSpPr>
            <a:spLocks noGrp="1"/>
          </p:cNvSpPr>
          <p:nvPr>
            <p:ph idx="1"/>
          </p:nvPr>
        </p:nvSpPr>
        <p:spPr>
          <a:xfrm>
            <a:off x="1838260" y="1557338"/>
            <a:ext cx="9078555" cy="4614862"/>
          </a:xfrm>
        </p:spPr>
        <p:txBody>
          <a:bodyPr>
            <a:normAutofit fontScale="92500" lnSpcReduction="10000"/>
          </a:bodyPr>
          <a:lstStyle/>
          <a:p>
            <a:r>
              <a:rPr lang="fi-FI" sz="2000" b="1" dirty="0"/>
              <a:t>Tavoite: </a:t>
            </a:r>
            <a:r>
              <a:rPr lang="fi-FI" sz="2000" dirty="0"/>
              <a:t>Harjoitellaan kriittistä lukutaitoa vertailemalla, miten eri mediat käsittelevät samaa aihetta.  </a:t>
            </a:r>
          </a:p>
          <a:p>
            <a:r>
              <a:rPr lang="fi-FI" sz="2000" b="1" dirty="0"/>
              <a:t>Kesto: </a:t>
            </a:r>
            <a:r>
              <a:rPr lang="fi-FI" sz="2000" dirty="0"/>
              <a:t>1–2 oppituntia </a:t>
            </a:r>
          </a:p>
          <a:p>
            <a:r>
              <a:rPr lang="fi-FI" sz="2000" b="1" dirty="0"/>
              <a:t>Mitä tarvitaan? </a:t>
            </a:r>
            <a:r>
              <a:rPr lang="fi-FI" sz="2000" dirty="0"/>
              <a:t>Pääsy eri uutismedioihin, muistiinpanovälineet </a:t>
            </a:r>
          </a:p>
          <a:p>
            <a:r>
              <a:rPr lang="fi-FI" sz="2000" b="1" dirty="0"/>
              <a:t>Tee näin: </a:t>
            </a:r>
            <a:r>
              <a:rPr lang="fi-FI" sz="2000" dirty="0"/>
              <a:t>Valitkaa ryhmässä yksi ajankohtainen uutisaihe. Etsikää aiheesta kolme erilaista juttua – jokainen eri uutismediasta. Uutismedioita löydät </a:t>
            </a:r>
            <a:r>
              <a:rPr lang="fi-FI" sz="2000" dirty="0">
                <a:hlinkClick r:id="rId3"/>
              </a:rPr>
              <a:t>sanomalehtihausta</a:t>
            </a:r>
            <a:r>
              <a:rPr lang="fi-FI" sz="2000" dirty="0"/>
              <a:t>.</a:t>
            </a:r>
          </a:p>
          <a:p>
            <a:r>
              <a:rPr lang="fi-FI" sz="2000" dirty="0"/>
              <a:t>Vertailkaa juttuja: Miten jutut on otsikoitu? Mitä jutuissa korostetaan? Mitä nostetaan esiin, mitä taas ei? Keitä on haastateltu? Välittääkö juttu ensisijaisesti tietoa vai otetaanko siinä kantaa? Mikä juttutyyppi on kyseessä?  </a:t>
            </a:r>
          </a:p>
          <a:p>
            <a:r>
              <a:rPr lang="fi-FI" sz="2000" dirty="0"/>
              <a:t>Pohtikaa lopuksi: Mikä jutuista auttoi hahmottamaan kokonaisuuden parhaiten ja miksi? Muuttuiko ymmärryksenne aiheesta juttuja vertaillessa?</a:t>
            </a:r>
          </a:p>
        </p:txBody>
      </p:sp>
      <p:sp>
        <p:nvSpPr>
          <p:cNvPr id="6" name="Alatunnisteen paikkamerkki 5">
            <a:extLst>
              <a:ext uri="{FF2B5EF4-FFF2-40B4-BE49-F238E27FC236}">
                <a16:creationId xmlns:a16="http://schemas.microsoft.com/office/drawing/2014/main" id="{5E8F7B4C-7878-D556-EBA8-6CF33A7680E3}"/>
              </a:ext>
            </a:extLst>
          </p:cNvPr>
          <p:cNvSpPr>
            <a:spLocks noGrp="1"/>
          </p:cNvSpPr>
          <p:nvPr>
            <p:ph type="ftr" sz="quarter" idx="3"/>
          </p:nvPr>
        </p:nvSpPr>
        <p:spPr/>
        <p:txBody>
          <a:bodyPr/>
          <a:lstStyle/>
          <a:p>
            <a:r>
              <a:rPr lang="fi-FI" dirty="0"/>
              <a:t>Uutisjahti – 10 tuntivinkkiä yläkouluun</a:t>
            </a:r>
            <a:endParaRPr lang="en-US" dirty="0"/>
          </a:p>
          <a:p>
            <a:endParaRPr lang="en-US" dirty="0"/>
          </a:p>
        </p:txBody>
      </p:sp>
      <p:sp>
        <p:nvSpPr>
          <p:cNvPr id="7" name="Päivämäärän paikkamerkki 3">
            <a:extLst>
              <a:ext uri="{FF2B5EF4-FFF2-40B4-BE49-F238E27FC236}">
                <a16:creationId xmlns:a16="http://schemas.microsoft.com/office/drawing/2014/main" id="{33A04BB7-5E28-03B8-2E48-1920AA4DDE84}"/>
              </a:ext>
            </a:extLst>
          </p:cNvPr>
          <p:cNvSpPr>
            <a:spLocks noGrp="1"/>
          </p:cNvSpPr>
          <p:nvPr>
            <p:ph type="dt" sz="half" idx="2"/>
          </p:nvPr>
        </p:nvSpPr>
        <p:spPr>
          <a:xfrm>
            <a:off x="10207074" y="6525344"/>
            <a:ext cx="1719986" cy="216024"/>
          </a:xfrm>
        </p:spPr>
        <p:txBody>
          <a:bodyPr/>
          <a:lstStyle/>
          <a:p>
            <a:r>
              <a:rPr lang="fi-FI"/>
              <a:t>SYYSKUU 2025</a:t>
            </a:r>
          </a:p>
        </p:txBody>
      </p:sp>
    </p:spTree>
    <p:extLst>
      <p:ext uri="{BB962C8B-B14F-4D97-AF65-F5344CB8AC3E}">
        <p14:creationId xmlns:p14="http://schemas.microsoft.com/office/powerpoint/2010/main" val="2146726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B9E75-2D4D-1537-7E1D-108A45956FE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A26E19C-01A4-BDA1-BF87-B4876D10F242}"/>
              </a:ext>
            </a:extLst>
          </p:cNvPr>
          <p:cNvSpPr>
            <a:spLocks noGrp="1"/>
          </p:cNvSpPr>
          <p:nvPr>
            <p:ph type="title"/>
          </p:nvPr>
        </p:nvSpPr>
        <p:spPr/>
        <p:txBody>
          <a:bodyPr>
            <a:normAutofit/>
          </a:bodyPr>
          <a:lstStyle/>
          <a:p>
            <a:r>
              <a:rPr lang="fi-FI" sz="1800" dirty="0">
                <a:solidFill>
                  <a:srgbClr val="F55A23"/>
                </a:solidFill>
              </a:rPr>
              <a:t>HAASTE: UUTISET OSAKSI ARKEA</a:t>
            </a:r>
            <a:br>
              <a:rPr lang="fi-FI" dirty="0"/>
            </a:br>
            <a:r>
              <a:rPr lang="fi-FI" dirty="0"/>
              <a:t>5. Uutiskatsaus  </a:t>
            </a:r>
          </a:p>
        </p:txBody>
      </p:sp>
      <p:sp>
        <p:nvSpPr>
          <p:cNvPr id="3" name="Tekstin paikkamerkki 2">
            <a:extLst>
              <a:ext uri="{FF2B5EF4-FFF2-40B4-BE49-F238E27FC236}">
                <a16:creationId xmlns:a16="http://schemas.microsoft.com/office/drawing/2014/main" id="{F87CFF68-0900-97B9-7631-7DD42224AB25}"/>
              </a:ext>
            </a:extLst>
          </p:cNvPr>
          <p:cNvSpPr>
            <a:spLocks noGrp="1"/>
          </p:cNvSpPr>
          <p:nvPr>
            <p:ph idx="1"/>
          </p:nvPr>
        </p:nvSpPr>
        <p:spPr/>
        <p:txBody>
          <a:bodyPr>
            <a:normAutofit fontScale="92500"/>
          </a:bodyPr>
          <a:lstStyle/>
          <a:p>
            <a:r>
              <a:rPr lang="fi-FI" sz="2000" b="1" dirty="0"/>
              <a:t>Tavoite: </a:t>
            </a:r>
            <a:r>
              <a:rPr lang="fi-FI" sz="2000" dirty="0"/>
              <a:t>Tuodaan uutisseuranta osaksi luokan viikoittaista rutiinia. </a:t>
            </a:r>
          </a:p>
          <a:p>
            <a:r>
              <a:rPr lang="fi-FI" sz="2000" b="1" dirty="0"/>
              <a:t>Kesto: </a:t>
            </a:r>
            <a:r>
              <a:rPr lang="fi-FI" sz="2000" dirty="0"/>
              <a:t>5–10 minuuttia päivittäin vähintään viikon ajan </a:t>
            </a:r>
          </a:p>
          <a:p>
            <a:r>
              <a:rPr lang="fi-FI" sz="2000" b="1" dirty="0"/>
              <a:t>Mitä tarvitaan? </a:t>
            </a:r>
            <a:r>
              <a:rPr lang="fi-FI" sz="2000" dirty="0"/>
              <a:t>Uutisia oppilaiden valitsemana </a:t>
            </a:r>
          </a:p>
          <a:p>
            <a:r>
              <a:rPr lang="fi-FI" sz="2000" b="1" dirty="0"/>
              <a:t>Tee näin: </a:t>
            </a:r>
            <a:r>
              <a:rPr lang="fi-FI" sz="2000" dirty="0"/>
              <a:t>Jakakaa luokalle uutisvinkkaajavuorot siten, että kaikki ehtivät tehdä vinkkauksen viikon aikana. Ennen omaa vuoroa jokainen valitsee yhden uutisen ja valmistautuu pitämään siitä noin minuutin mittaisen uutisesittelyn. Pitäkää esittelyt aina tunnin aluksi. Vuorossa olevat vinkkaajat kertovat valitsemansa uutisen pääsiat siten, että muutkin kiinnostuisivat lukemaan saman.  </a:t>
            </a:r>
          </a:p>
          <a:p>
            <a:r>
              <a:rPr lang="fi-FI" sz="2000" b="1" dirty="0"/>
              <a:t>Vinkki:</a:t>
            </a:r>
            <a:r>
              <a:rPr lang="fi-FI" sz="2000" dirty="0"/>
              <a:t> Voitte pitää uutiskatsaukset tempauksena yksittäisen viikon aikana, valita yhden viikon kuukaudessa uutiskatsausviikoksi tai ottaa ne jatkuvaksi osaksi luokan arkea. </a:t>
            </a:r>
          </a:p>
          <a:p>
            <a:endParaRPr lang="fi-FI" sz="2000" dirty="0"/>
          </a:p>
        </p:txBody>
      </p:sp>
      <p:sp>
        <p:nvSpPr>
          <p:cNvPr id="6" name="Alatunnisteen paikkamerkki 5">
            <a:extLst>
              <a:ext uri="{FF2B5EF4-FFF2-40B4-BE49-F238E27FC236}">
                <a16:creationId xmlns:a16="http://schemas.microsoft.com/office/drawing/2014/main" id="{C4E61515-BDFE-6DED-BB9B-8047B389FDE3}"/>
              </a:ext>
            </a:extLst>
          </p:cNvPr>
          <p:cNvSpPr>
            <a:spLocks noGrp="1"/>
          </p:cNvSpPr>
          <p:nvPr>
            <p:ph type="ftr" sz="quarter" idx="3"/>
          </p:nvPr>
        </p:nvSpPr>
        <p:spPr/>
        <p:txBody>
          <a:bodyPr/>
          <a:lstStyle/>
          <a:p>
            <a:r>
              <a:rPr lang="fi-FI" dirty="0"/>
              <a:t>Uutisjahti – 10 tuntivinkkiä yläkouluun</a:t>
            </a:r>
            <a:endParaRPr lang="en-US" dirty="0"/>
          </a:p>
          <a:p>
            <a:endParaRPr lang="en-US" dirty="0"/>
          </a:p>
        </p:txBody>
      </p:sp>
      <p:sp>
        <p:nvSpPr>
          <p:cNvPr id="7" name="Päivämäärän paikkamerkki 3">
            <a:extLst>
              <a:ext uri="{FF2B5EF4-FFF2-40B4-BE49-F238E27FC236}">
                <a16:creationId xmlns:a16="http://schemas.microsoft.com/office/drawing/2014/main" id="{768CAF0A-F50E-A452-7EF3-33BA99051672}"/>
              </a:ext>
            </a:extLst>
          </p:cNvPr>
          <p:cNvSpPr>
            <a:spLocks noGrp="1"/>
          </p:cNvSpPr>
          <p:nvPr>
            <p:ph type="dt" sz="half" idx="2"/>
          </p:nvPr>
        </p:nvSpPr>
        <p:spPr>
          <a:xfrm>
            <a:off x="10207074" y="6525344"/>
            <a:ext cx="1719986" cy="216024"/>
          </a:xfrm>
        </p:spPr>
        <p:txBody>
          <a:bodyPr/>
          <a:lstStyle/>
          <a:p>
            <a:r>
              <a:rPr lang="fi-FI"/>
              <a:t>SYYSKUU 2025</a:t>
            </a:r>
          </a:p>
        </p:txBody>
      </p:sp>
    </p:spTree>
    <p:extLst>
      <p:ext uri="{BB962C8B-B14F-4D97-AF65-F5344CB8AC3E}">
        <p14:creationId xmlns:p14="http://schemas.microsoft.com/office/powerpoint/2010/main" val="1984283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FAF28-2C41-7D26-DE3B-DE8FB7F1E69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CD5725D-A7EA-FC7E-AB7E-0AC9C4EC3914}"/>
              </a:ext>
            </a:extLst>
          </p:cNvPr>
          <p:cNvSpPr>
            <a:spLocks noGrp="1"/>
          </p:cNvSpPr>
          <p:nvPr>
            <p:ph type="title"/>
          </p:nvPr>
        </p:nvSpPr>
        <p:spPr/>
        <p:txBody>
          <a:bodyPr>
            <a:normAutofit/>
          </a:bodyPr>
          <a:lstStyle/>
          <a:p>
            <a:r>
              <a:rPr lang="fi-FI" sz="1800" dirty="0">
                <a:solidFill>
                  <a:srgbClr val="F55A23"/>
                </a:solidFill>
              </a:rPr>
              <a:t>HAASTE: UUTISET OSAKSI ARKEA</a:t>
            </a:r>
            <a:br>
              <a:rPr lang="fi-FI" dirty="0"/>
            </a:br>
            <a:r>
              <a:rPr lang="fi-FI" dirty="0"/>
              <a:t>6. Uutistapetti  </a:t>
            </a:r>
          </a:p>
        </p:txBody>
      </p:sp>
      <p:sp>
        <p:nvSpPr>
          <p:cNvPr id="3" name="Tekstin paikkamerkki 2">
            <a:extLst>
              <a:ext uri="{FF2B5EF4-FFF2-40B4-BE49-F238E27FC236}">
                <a16:creationId xmlns:a16="http://schemas.microsoft.com/office/drawing/2014/main" id="{1D4BD154-3575-855D-B305-7F4F937EF95A}"/>
              </a:ext>
            </a:extLst>
          </p:cNvPr>
          <p:cNvSpPr>
            <a:spLocks noGrp="1"/>
          </p:cNvSpPr>
          <p:nvPr>
            <p:ph idx="1"/>
          </p:nvPr>
        </p:nvSpPr>
        <p:spPr/>
        <p:txBody>
          <a:bodyPr>
            <a:normAutofit/>
          </a:bodyPr>
          <a:lstStyle/>
          <a:p>
            <a:r>
              <a:rPr lang="fi-FI" sz="2000" b="1" dirty="0"/>
              <a:t>Tavoite: </a:t>
            </a:r>
            <a:r>
              <a:rPr lang="fi-FI" sz="2000" dirty="0"/>
              <a:t>Luodaan luokan yhteinen uutisseinä ja jaetaan kiinnostavia sisältöjä. </a:t>
            </a:r>
          </a:p>
          <a:p>
            <a:r>
              <a:rPr lang="fi-FI" sz="2000" b="1" dirty="0"/>
              <a:t>Kesto: </a:t>
            </a:r>
            <a:r>
              <a:rPr lang="fi-FI" sz="2000" dirty="0"/>
              <a:t>Jatkuva, osin oppitunneilla </a:t>
            </a:r>
          </a:p>
          <a:p>
            <a:r>
              <a:rPr lang="fi-FI" sz="2000" b="1" dirty="0"/>
              <a:t>Mitä tarvitaan? </a:t>
            </a:r>
            <a:r>
              <a:rPr lang="fi-FI" sz="2000" dirty="0"/>
              <a:t>Seinätapetti tai -taulu, uutisleikkeitä tai -printtejä (seinätapetin voi toteuttaa myös digitaalisena esimerkiksi </a:t>
            </a:r>
            <a:r>
              <a:rPr lang="fi-FI" sz="2000" dirty="0" err="1"/>
              <a:t>Padletissa</a:t>
            </a:r>
            <a:r>
              <a:rPr lang="fi-FI" sz="2000" dirty="0"/>
              <a:t>) </a:t>
            </a:r>
          </a:p>
          <a:p>
            <a:r>
              <a:rPr lang="fi-FI" sz="2000" b="1" dirty="0"/>
              <a:t>Tee näin: </a:t>
            </a:r>
            <a:r>
              <a:rPr lang="fi-FI" sz="2000" dirty="0"/>
              <a:t>Luodaan luokan seinälle uutistapetti, johon oppilaat tuovat säännöllisesti uutisia. Uutiset voi jaotella teemoittain – esimerkiksi uutismedian tyypillisten osastojen mukaan tai luokan omien kiinnostuksenkohteiden perusteella. </a:t>
            </a:r>
            <a:endParaRPr lang="fi-FI" sz="2000" i="1" dirty="0"/>
          </a:p>
        </p:txBody>
      </p:sp>
      <p:sp>
        <p:nvSpPr>
          <p:cNvPr id="6" name="Alatunnisteen paikkamerkki 5">
            <a:extLst>
              <a:ext uri="{FF2B5EF4-FFF2-40B4-BE49-F238E27FC236}">
                <a16:creationId xmlns:a16="http://schemas.microsoft.com/office/drawing/2014/main" id="{7A2FFF2D-8F22-E6CA-BEAB-2CFF04E6C9E7}"/>
              </a:ext>
            </a:extLst>
          </p:cNvPr>
          <p:cNvSpPr>
            <a:spLocks noGrp="1"/>
          </p:cNvSpPr>
          <p:nvPr>
            <p:ph type="ftr" sz="quarter" idx="3"/>
          </p:nvPr>
        </p:nvSpPr>
        <p:spPr/>
        <p:txBody>
          <a:bodyPr/>
          <a:lstStyle/>
          <a:p>
            <a:r>
              <a:rPr lang="fi-FI" dirty="0"/>
              <a:t>Uutisjahti – 10 tuntivinkkiä yläkouluun</a:t>
            </a:r>
            <a:endParaRPr lang="en-US" dirty="0"/>
          </a:p>
          <a:p>
            <a:endParaRPr lang="en-US" dirty="0"/>
          </a:p>
        </p:txBody>
      </p:sp>
      <p:sp>
        <p:nvSpPr>
          <p:cNvPr id="7" name="Päivämäärän paikkamerkki 3">
            <a:extLst>
              <a:ext uri="{FF2B5EF4-FFF2-40B4-BE49-F238E27FC236}">
                <a16:creationId xmlns:a16="http://schemas.microsoft.com/office/drawing/2014/main" id="{AE23EBC1-2277-1E0F-0DB8-AB6BBB68B8FF}"/>
              </a:ext>
            </a:extLst>
          </p:cNvPr>
          <p:cNvSpPr>
            <a:spLocks noGrp="1"/>
          </p:cNvSpPr>
          <p:nvPr>
            <p:ph type="dt" sz="half" idx="2"/>
          </p:nvPr>
        </p:nvSpPr>
        <p:spPr>
          <a:xfrm>
            <a:off x="10207074" y="6525344"/>
            <a:ext cx="1719986" cy="216024"/>
          </a:xfrm>
        </p:spPr>
        <p:txBody>
          <a:bodyPr/>
          <a:lstStyle/>
          <a:p>
            <a:r>
              <a:rPr lang="fi-FI"/>
              <a:t>SYYSKUU 2025</a:t>
            </a:r>
          </a:p>
        </p:txBody>
      </p:sp>
    </p:spTree>
    <p:extLst>
      <p:ext uri="{BB962C8B-B14F-4D97-AF65-F5344CB8AC3E}">
        <p14:creationId xmlns:p14="http://schemas.microsoft.com/office/powerpoint/2010/main" val="1517995767"/>
      </p:ext>
    </p:extLst>
  </p:cSld>
  <p:clrMapOvr>
    <a:masterClrMapping/>
  </p:clrMapOvr>
</p:sld>
</file>

<file path=ppt/theme/theme1.xml><?xml version="1.0" encoding="utf-8"?>
<a:theme xmlns:a="http://schemas.openxmlformats.org/drawingml/2006/main" name="Cooking 16x9">
  <a:themeElements>
    <a:clrScheme name="UUTISMEDIAN LIITTO - saavutettava 2 1">
      <a:dk1>
        <a:srgbClr val="000000"/>
      </a:dk1>
      <a:lt1>
        <a:srgbClr val="FFFFFF"/>
      </a:lt1>
      <a:dk2>
        <a:srgbClr val="3B3A3B"/>
      </a:dk2>
      <a:lt2>
        <a:srgbClr val="F8F7F9"/>
      </a:lt2>
      <a:accent1>
        <a:srgbClr val="163493"/>
      </a:accent1>
      <a:accent2>
        <a:srgbClr val="3579A2"/>
      </a:accent2>
      <a:accent3>
        <a:srgbClr val="5CBCBF"/>
      </a:accent3>
      <a:accent4>
        <a:srgbClr val="FDAE27"/>
      </a:accent4>
      <a:accent5>
        <a:srgbClr val="FE7800"/>
      </a:accent5>
      <a:accent6>
        <a:srgbClr val="FE2800"/>
      </a:accent6>
      <a:hlink>
        <a:srgbClr val="115FF3"/>
      </a:hlink>
      <a:folHlink>
        <a:srgbClr val="A6A6A6"/>
      </a:folHlink>
    </a:clrScheme>
    <a:fontScheme name="Roboto">
      <a:majorFont>
        <a:latin typeface="Roboto Condensed Bold"/>
        <a:ea typeface=""/>
        <a:cs typeface=""/>
      </a:majorFont>
      <a:minorFont>
        <a:latin typeface="Work Sans"/>
        <a:ea typeface=""/>
        <a:cs typeface=""/>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Uutismedian-liitto-PP-pohja.potx" id="{82A11CAC-D755-49C3-9FBA-69CAA55CF009}" vid="{098B771D-DCFB-4D56-99C2-827917241703}"/>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F4B61AAE55FC4DAB22F7D77BA16A8F" ma:contentTypeVersion="17" ma:contentTypeDescription="Create a new document." ma:contentTypeScope="" ma:versionID="d375917a4a83e180bf82e16c4326a180">
  <xsd:schema xmlns:xsd="http://www.w3.org/2001/XMLSchema" xmlns:xs="http://www.w3.org/2001/XMLSchema" xmlns:p="http://schemas.microsoft.com/office/2006/metadata/properties" xmlns:ns1="http://schemas.microsoft.com/sharepoint/v3" xmlns:ns2="f19249cd-e19b-40dc-9986-614bfe0aae9c" xmlns:ns3="92abeb0d-8fb2-48ab-9579-2044ae00da7b" targetNamespace="http://schemas.microsoft.com/office/2006/metadata/properties" ma:root="true" ma:fieldsID="fbb0e471039c7cdbdae0a30b8a3c8e62" ns1:_="" ns2:_="" ns3:_="">
    <xsd:import namespace="http://schemas.microsoft.com/sharepoint/v3"/>
    <xsd:import namespace="f19249cd-e19b-40dc-9986-614bfe0aae9c"/>
    <xsd:import namespace="92abeb0d-8fb2-48ab-9579-2044ae00da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9249cd-e19b-40dc-9986-614bfe0aae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2b0897a-976a-40fc-9eb3-43b30155ff6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2abeb0d-8fb2-48ab-9579-2044ae00da7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7364c98-7975-42fc-a709-54bc2a0a9c13}" ma:internalName="TaxCatchAll" ma:showField="CatchAllData" ma:web="92abeb0d-8fb2-48ab-9579-2044ae00da7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2abeb0d-8fb2-48ab-9579-2044ae00da7b" xsi:nil="true"/>
    <lcf76f155ced4ddcb4097134ff3c332f xmlns="f19249cd-e19b-40dc-9986-614bfe0aae9c">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C226264-2591-48E2-B721-5E66C5CF8A38}">
  <ds:schemaRefs>
    <ds:schemaRef ds:uri="92abeb0d-8fb2-48ab-9579-2044ae00da7b"/>
    <ds:schemaRef ds:uri="f19249cd-e19b-40dc-9986-614bfe0aae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3.xml><?xml version="1.0" encoding="utf-8"?>
<ds:datastoreItem xmlns:ds="http://schemas.openxmlformats.org/officeDocument/2006/customXml" ds:itemID="{5E700CCB-20BA-4760-AB9F-AC3B63ED32E0}">
  <ds:schemaRefs>
    <ds:schemaRef ds:uri="92abeb0d-8fb2-48ab-9579-2044ae00da7b"/>
    <ds:schemaRef ds:uri="f19249cd-e19b-40dc-9986-614bfe0aae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42e649a-c408-4687-a930-34aecd3b29e6}" enabled="0" method="" siteId="{342e649a-c408-4687-a930-34aecd3b29e6}" removed="1"/>
</clbl:labelList>
</file>

<file path=docProps/app.xml><?xml version="1.0" encoding="utf-8"?>
<Properties xmlns="http://schemas.openxmlformats.org/officeDocument/2006/extended-properties" xmlns:vt="http://schemas.openxmlformats.org/officeDocument/2006/docPropsVTypes">
  <Template/>
  <TotalTime>45</TotalTime>
  <Words>1465</Words>
  <Application>Microsoft Office PowerPoint</Application>
  <PresentationFormat>Mukautettu</PresentationFormat>
  <Paragraphs>111</Paragraphs>
  <Slides>13</Slides>
  <Notes>11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13</vt:i4>
      </vt:variant>
    </vt:vector>
  </HeadingPairs>
  <TitlesOfParts>
    <vt:vector size="19" baseType="lpstr">
      <vt:lpstr>Arial</vt:lpstr>
      <vt:lpstr>Constantia</vt:lpstr>
      <vt:lpstr>Normaali järjestelmäfontti</vt:lpstr>
      <vt:lpstr>Roboto Condensed Bold</vt:lpstr>
      <vt:lpstr>Work Sans</vt:lpstr>
      <vt:lpstr>Cooking 16x9</vt:lpstr>
      <vt:lpstr>Uutisjahti – 10 tuntivinkkiä  yläkouluun</vt:lpstr>
      <vt:lpstr>Tervetuloa mukaan Uutisjahtiin!</vt:lpstr>
      <vt:lpstr>Tuntivinkkien käyttö</vt:lpstr>
      <vt:lpstr>HAASTE: KADONNEEN LUKUKIPINÄN METSÄSTYS 1. Millainen on uutissuhteesi?  </vt:lpstr>
      <vt:lpstr>HAASTE: KADONNEEN LUKUKIPINÄN METSÄSTYS 2. Omat uutisvalinnat </vt:lpstr>
      <vt:lpstr>HAASTE: ISO UUTISAIHE HALTUUN 3. Mistä tässä on kyse? </vt:lpstr>
      <vt:lpstr>HAASTE: ISO UUTISAIHE HALTUUN 4. Mediavertailu </vt:lpstr>
      <vt:lpstr>HAASTE: UUTISET OSAKSI ARKEA 5. Uutiskatsaus  </vt:lpstr>
      <vt:lpstr>HAASTE: UUTISET OSAKSI ARKEA 6. Uutistapetti  </vt:lpstr>
      <vt:lpstr>HAASTE: PUREUDUTAAN PAIKALLISUUTISIIN 7. Henkilö haastateltavana </vt:lpstr>
      <vt:lpstr>HAASTE: PUREUDUTAAN PAIKALLISUUTISIIN 8. Mitä kotipaikkakunnalla tapahtuu? </vt:lpstr>
      <vt:lpstr>HAASTE: LUKUINNOSTAJA 9. Uutisalgoritmi – suosittele kuin some!  </vt:lpstr>
      <vt:lpstr>HAASTE: LUKUINNOSTAJA 10. Uutiskuratoijat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Kuismin Elina</dc:creator>
  <cp:lastModifiedBy>Romppainen Hanna</cp:lastModifiedBy>
  <cp:revision>3</cp:revision>
  <cp:lastPrinted>2023-04-13T09:24:05Z</cp:lastPrinted>
  <dcterms:created xsi:type="dcterms:W3CDTF">2025-09-05T03:15:39Z</dcterms:created>
  <dcterms:modified xsi:type="dcterms:W3CDTF">2025-09-05T12:10:18Z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0x010100F5F4B61AAE55FC4DAB22F7D77BA16A8F</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y fmtid="{D5CDD505-2E9C-101B-9397-08002B2CF9AE}" pid="8" name="MediaServiceImageTags">
    <vt:lpwstr/>
  </property>
</Properties>
</file>